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56" r:id="rId10"/>
    <p:sldId id="1804" r:id="rId11"/>
    <p:sldId id="2157" r:id="rId12"/>
    <p:sldId id="2154" r:id="rId13"/>
    <p:sldId id="2158" r:id="rId14"/>
    <p:sldId id="2160" r:id="rId15"/>
    <p:sldId id="2161" r:id="rId16"/>
    <p:sldId id="2063" r:id="rId17"/>
    <p:sldId id="2162" r:id="rId18"/>
    <p:sldId id="815" r:id="rId19"/>
    <p:sldId id="890" r:id="rId20"/>
    <p:sldId id="2058" r:id="rId21"/>
    <p:sldId id="29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48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62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8074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132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若谓此非理，执我故如此，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执自他非理，唯当极力断。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怎么理解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执自他非理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前面对方讲手护脚确实不合理，但因为我执的缘故才会如此。顺着对方思路讲，我去执著众生的痛苦，从表面看这也是不合理的，为什么说不合理呢？是从对方自私自利的这个心来讲，他觉得不合理。我们顺着这个话说，虽然都不合理，但就像手还是去护脚一样，是因为执着一体。同样，如果把心量放大，也可以把众生执著为与我一体。以子之矛攻子之盾，寂天菩萨再回到菩萨乘的角度讲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执自他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，完全把自己和其他众生分割开来，是不合理的，应该极力断除。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《释量论》：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诸过之根本，彼即坏聚见。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（法相名词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坏聚见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：对自相续五蕴未加详细观察进而执著为我，这就是所谓的坏聚见，也就是《入中论》所讲到的二十种萨迦耶见。这样的萨迦耶见其实就是我执和我所执。）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优婆鞠多尊者教导南印度一位出家人的故事。（说明：如果不能认知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的虚妄不实，修行不可能成就。上师依靠棒喝等不共的窍诀，让弟子断除我执，证悟空性。）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相续与蕴聚，假名如军鬘，本无受苦者，谁复感彼苦？既无受苦者，诸苦无分别。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，虽然手、足，前、后世同是异体，但自己的前后世是同一相续，手足等是同一蕴聚，彼此保护的其他众生并非如此，因而不保护他们。所谓的一相续实际上就像许多颗珠子穿在一起称一串念珠一样，所谓的一蕴聚也只不过像许多士兵聚集一起叫军队等一样虚妄，没有独立成实的本性。再者，如若认为这些对境、时间虽然是异体，但能感受的人是一个，因此加以保护。既然受苦者不存在，那么谁在主宰这一痛苦呢？感受痛苦者无有，自他一切均无有差别，因而区分自他防不防护显然是不应理的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本颂是对前面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一异无实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的进一步分析，指出导致我执的两种典型的分别念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---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相续、蕴聚，其实都是假立无实的。因此，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自他分别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的执着不应理，应当断除。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相续与蕴聚，假名如军鬘，本无受苦者，谁复感彼苦？既无受苦者，诸苦无分别。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29817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怎么理解相续与蕴聚的无实？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：流转前后世的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其实是一个假立的概念，因为每一世乃至每一刹那的五蕴并不相同，只是通过分别念串起来而已，并没有实质。因此以这个不实有的相续来成立实有的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（或者说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），是不合理的。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蕴聚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手脚等分支聚集在一起成为身体，称为蕴聚，实际上也是假立的概念，只是分别念把身体各分支聚集起来视为一体而已。就好像很多零件组成了一辆车，但这个所谓的车也只是安立的一个假名，绝对不是实有的。重点：只要是各种因缘和合在一起的都是假立的，不是实有的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结合这部分科判，来理解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相续与蕴聚，假名如军鬘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：军队和珠鬘，是对相续和蕴聚非常形象的比喻。相续如同珠鬘，由很多颗单个的珠子串起来，安立一个假名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鬘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；同样，我们也把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时间相异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（每一刹那不同）的五蕴串起来，安立一个假名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。蕴聚（身体）如同军队，由一个个军人组成，安立一个假名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军队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；同样，我们也把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对境相异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的手、脚、头、内脏这些不同的支分组合起来，安立一个假名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相续与蕴聚，假名如军鬘，本无受苦者，谁复感彼苦？既无受苦者，诸苦无分别。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29817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那么到底是谁在感受苦？为什么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诸苦无分别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既然相续和蕴聚都是假立的，那由身心组成的这个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其实是一种笼统的妄执，胜义中不存在，名言中也是因缘聚合时如梦如幻的假立存在并非实有。所以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本无受苦者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，没有一个实有的我在受苦。进一步分析，自他是相对的概念，没有实有的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，那么作为观待的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自然也是假立的，不会实有存在。因此，自和他无别，众生一体，那么自然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诸苦无分别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，所有众生的苦就都是一样的。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（注：这部分的推理逻辑十分重要，一定要反复思维，遣除疑惑，直至通达：无实有的自、他</a:t>
            </a: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→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自他分别不存在；无实有的受苦者</a:t>
            </a: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→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诸苦无分别。）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788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相续与蕴聚，假名如军鬘，本无受苦者，谁复感彼苦？既无受苦者，诸苦无分别。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29817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《金刚经》中云：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若世界实有者，即是一合相。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（世间上任何一法，用智慧来剖析都不存在实有的本体。）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《四百论》云：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于相续假法，恶见谓真常。积集假法中，邪执言实有。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月称论师在《入中论》中，也用观察车的七相推理来证明此理。《自释》中还引用《宝积经》的教证说：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世间与我诤，我不与世诤。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《维摩诘经》所言：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以一切众生病，是故我病。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《大智度论》：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诸法如芭蕉，一切从心生，若知法无实，是心亦复尽。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（如果身体不实有存在，作为互相观待的能取的心识也不实有存在。这个道理十分重要，将在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智慧品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学习到。）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杭州潘居士在上师家乡帮助建学校的故事。（说明：如果能无限扩大我执，或从我爱执转变为他爱执，自然而然就会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以众生之苦为自苦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8387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苦故即当除，何需强区分？不应有此诤，何需除他苦？欲除悉应除，否则自如他。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是痛苦，故而他众的痛苦也需要遣除，只消除自己的痛苦而不解除他苦这般强制区分有何用呢？只愿意遣除自己痛苦的对方不应该争论说：痛苦与痛苦者都不存在，因而为何要遣除一切众生的痛苦？如果要解除自己的痛苦，那么理所应当解脱一切痛苦，原因是若不解除他众的痛苦，则自己的痛苦也如其他众生的痛苦一样不应解除。安乐也可依此类推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本颂是上文的结论和摄义：正是因为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自他无分别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诸苦无分别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，所以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苦故即当除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，只要是苦就应该去除，不应强区分自他之苦。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，在二谛中如何圆融？既然受苦者不存在，说明痛苦也不会真实存在，那我还为何要遣除一切众生的痛苦？这个问题其实就是没有区分清楚二谛：在胜义谛中，自他都不存在，痛苦也都不存在，无苦可除，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何须除他苦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；世俗谛中，我和众生是假立存在的（非实有），痛苦也是假立存在的，只是由于执为实有而难以堪忍。因此，只要是痛苦，不分自他一定要遣除，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欲除悉应除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88387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苦故即当除，何需强区分？不应有此诤，何需除他苦？欲除悉应除，否则自如他。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若人不能知，分别于二谛，则于深佛法，不知真实义。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（懂得区分胜义谛和世俗谛，才能通达佛法。）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阿根廷著名高尔夫球运动员温森不计回报帮助人的故事。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特蕾莎修女讲到的一个人被打后不说出凶手名字的故事。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（说明：真正的利他菩提心，是不区分亲怨的，是把乃至欺骗自己、迫害自己的众生也包容为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我所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来饶益的。没有修学佛法的世间人都有如此悲心和利他的精神，反观我们作为佛子做到了没有？）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2515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如同肚子饿，只能由自己吃饭解决一样，自己的痛苦应由自己遣除，没必要替别人解除痛苦。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你如何破斥这种说法？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凡夫人从哪两个方面执著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的？请以理分析其颠倒性。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为什么说只要是痛苦，不分自他一定要遣除？你明白此理后有何打算？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41202"/>
          <a:stretch>
            <a:fillRect/>
          </a:stretch>
        </p:blipFill>
        <p:spPr>
          <a:xfrm>
            <a:off x="323850" y="1629410"/>
            <a:ext cx="8534400" cy="288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132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真实宣说成立周遍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：本课从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对境相异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的角度破斥认为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是一个整体，这是不合理的。在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故当断除我执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中，破斥执著区分自他也是不合理的，应该极力断除这样的虚妄执着。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断罪之答辩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：对方继续辩驳，来断除前面所讲的过失。寂天菩萨继续破斥，相续如同珠鬘，蕴聚如同军队，都只是一个假名而已，没有一个实有的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作为受苦者，那么自他的苦也就没有分别了。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最后对自他平等的修法进行摄义：综上所述，既然苦乐不存在自他分别，那么一切苦就应该同等地被遣除。如果不想帮助众生除苦，那么自己的痛苦也不应该遣除。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4793" b="9340"/>
          <a:stretch>
            <a:fillRect/>
          </a:stretch>
        </p:blipFill>
        <p:spPr>
          <a:xfrm>
            <a:off x="323850" y="1772920"/>
            <a:ext cx="8388985" cy="287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悲心引众苦，何苦强催生？若愍众生苦，自苦云何增？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3535"/>
            <a:ext cx="8063681" cy="60939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如果有人问：以悲心将其他众生的所有痛苦作为我所，如此一来，不是具有许多痛苦了吗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为何要策励激发这种痛苦呢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作答：如果想到众生的地狱等痛苦，那么观待它而生悲悯，怎么会增多痛苦呢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?</a:t>
            </a:r>
            <a:r>
              <a:rPr lang="zh-CN" altLang="en-US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绝不会</a:t>
            </a:r>
            <a:r>
              <a:rPr lang="zh-CN" altLang="en-US" sz="1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增多</a:t>
            </a:r>
            <a:r>
              <a:rPr lang="zh-CN" altLang="en-US" sz="180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上一颂是从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的角度破斥自他分别，本颂则是从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对境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（或者说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蕴聚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）的角度破斥自他分别。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认为自和他的身体是不同对境（别别他体），因此他人的痛苦不应由自己来解除；那么同等理，一个人的手对于脚来说也是不同对境，因此脚的痛苦并非手的痛苦，也不应由手来保护，但这在现实中并不合理。可见，虽然手和脚有自他区分，但分别念还是可以把它们都执著为是我身体的一部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关键点：既然二者能执为一体，一定都不是实有的，即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一异无实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自他无实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）。正因为不实有，所谓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只是虚妄分别，因此范围可大可小。众生与我虽然是他体，但是分别念也可以把他们执著为跟自己是一个整体，加以保护。何况从实相的角度而言，一切众生的法身实相、如来藏实相本来就没有任何差别。因此我们在修法当中，要通过利他心、大悲心把所有众生联系在一起，把它们也执著为我的一部分，执著为我保护的对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若谓自身苦，应由自防护，足苦非手苦，何故手护足？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3535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一定要这样思维？因为，若不执着众生为我所，我们仍会以自我为中心，仍会有自他分别，那么仍会不断在轮回中痛苦流转。因此，作为寻求究竟解脱的修行人，一定要转变思维，像释迦牟尼佛修行时一样，把我执的范围放大到一切众生上面，最终成就佛果任运利他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圣天论师说：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我若实有性，不应思无我。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（我们一直执着的我和我所都并非实有。）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《入中论》：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最初说我而执我，次言我所则著法，如水车转无自在。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（轮回之因，就是对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的实执，以此产生我所执，和对万法的实执。）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《广仁录》中讲到的秦先生妻子生前曾谋杀先生姨太太，死后堕落为母羊的故事。（一切众生，多生累劫以来都曾做过我们的父母亲人，从这个角度而言，也理当执为我所。）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若谓此非理，执我故如此，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执自他非理，唯当极力断。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如果说：虽然这种做法不合理，但由于我执串习而有今生护后世、以手护足的心态才这么做的。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有些注释中对此回答说：实际上，无论是自己还是他众，不应理的地方都要尽心尽力予以断除。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承接前面的颂词，对方从道理上认同手保护脚不合理，或者说认同执着自他区别不合理。但是因为一直串习的我执十分强烈，认为今生后世都是我的相续、手足都属于我的身体，所以虽然明知是虚假执着，还是会加以保护。对此寂天菩萨教诫说，同样的道理，若以众生的狭隘分别念角度看，他爱执看似不合理，但长久串习也一定能做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3456</Words>
  <Application>Microsoft Office PowerPoint</Application>
  <PresentationFormat>全屏显示(4:3)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入行论132课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150</cp:revision>
  <dcterms:created xsi:type="dcterms:W3CDTF">2015-10-10T17:40:00Z</dcterms:created>
  <dcterms:modified xsi:type="dcterms:W3CDTF">2026-03-31T13:09:22Z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EAA3A13052BE4F7ABE8118C4233CD2C7_13</vt:lpwstr>
  </property>
</Properties>
</file>