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7" r:id="rId3"/>
    <p:sldId id="258" r:id="rId4"/>
    <p:sldId id="1819" r:id="rId5"/>
    <p:sldId id="2010" r:id="rId6"/>
    <p:sldId id="2001" r:id="rId7"/>
    <p:sldId id="2076" r:id="rId8"/>
    <p:sldId id="2283" r:id="rId9"/>
    <p:sldId id="2317" r:id="rId10"/>
    <p:sldId id="2318" r:id="rId11"/>
    <p:sldId id="2319" r:id="rId12"/>
    <p:sldId id="2320" r:id="rId13"/>
    <p:sldId id="2321" r:id="rId14"/>
    <p:sldId id="1804" r:id="rId15"/>
    <p:sldId id="2322" r:id="rId16"/>
    <p:sldId id="2323" r:id="rId17"/>
    <p:sldId id="2324" r:id="rId18"/>
    <p:sldId id="2330" r:id="rId19"/>
    <p:sldId id="2154" r:id="rId20"/>
    <p:sldId id="2325" r:id="rId21"/>
    <p:sldId id="2326" r:id="rId22"/>
    <p:sldId id="2327" r:id="rId23"/>
    <p:sldId id="2328" r:id="rId24"/>
    <p:sldId id="2329" r:id="rId25"/>
    <p:sldId id="815" r:id="rId26"/>
    <p:sldId id="890" r:id="rId27"/>
    <p:sldId id="2058" r:id="rId28"/>
    <p:sldId id="2171" r:id="rId29"/>
    <p:sldId id="2306" r:id="rId30"/>
    <p:sldId id="298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6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66" autoAdjust="0"/>
    <p:restoredTop sz="95892" autoAdjust="0"/>
  </p:normalViewPr>
  <p:slideViewPr>
    <p:cSldViewPr snapToObjects="1" showGuides="1">
      <p:cViewPr varScale="1">
        <p:scale>
          <a:sx n="96" d="100"/>
          <a:sy n="96" d="100"/>
        </p:scale>
        <p:origin x="1368" y="72"/>
      </p:cViewPr>
      <p:guideLst>
        <p:guide orient="horz" pos="2186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442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358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458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07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3861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146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3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3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4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2026/6/12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152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愚行足堪厌，今当随圣贤，忆教不放逸，奋退昏与眠。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掉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举让我们的心不安住， 胡思乱想，是一种往外驰求的状态；“举”为高举，和低沉相反，心识不安分；“后悔”是自己的心驰于外境，比如想到以前做了不该做的事情生起后悔心等，无法安住实相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愿他人（或别的国家等）不好的心态，叫做“害心”，经常处于伤害别人的心态中，心就无法寂静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昏睡”中“昏”是昏沉，指头脑不清醒的状态；睡是睡眠，二者都是内收的，因此也有将其放在一起称“昏睡盖”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贪欲”，就是对我们喜欢的人、事物或某种状态欲求的心特别强烈，于是心就不寂静、定不了、很烦乱，属于一种恼热的状态，这时修持禅定极其困难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e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怀疑”，此处主要指怀疑修行的方式，比如“我这种禅修的方式到底能否得到禅定？”在这种状态下，就无法把心完全投入到禅修中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奋力遣除五种禅定的障碍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贪心、嗔心、邪见等分别念不断涌现，可能会造很多恶业，无法安住于三摩地中，也不能真实修持大乘菩提道。正如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入行论大疏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中言：“分别大无明，堕入恶趣因，若住无念定，无垢如虚空。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84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愚行足堪厌，今当随圣贤，忆教不放逸，奋退昏与眠。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能远离昏沉等分别无明，安住于无有任何妄念分别执著之禅定中，如同无垢虚空的大智慧境界一定可以现前，这便是寂止与胜观二者具足的静虑波罗蜜多，也是每一个修行人应努力希求的目标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遣除障碍的方法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“忆教”，经常想起不放逸的教言。佛陀在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华严经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中说：“依教而行不放逸。”具体方法为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一些上师们的教言中说，掉举、后悔之时，我们应观想轮回的过患，把心降下来；出现昏沉、睡眠的现象，就观想修行的功德（比如诸佛菩萨的功德），让心兴奋起来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如果产生害心，就要想：我现在修法是为什么？为利益一切众生，以此将心中所谓的“怨敌”弱化，收起害心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昏沉时，稍稍走动一下或用凉水洗脸，把头往上抬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D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关于贪欲，真正要贪的话，可以贪佛果、贪禅修的境界等，尽管从究竟意义上讲，贪执这些也不应理，但暂时把心缘于清净的法上，远离对不清净贪欲的欲求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73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愚行足堪厌，今当随圣贤，忆教不放逸，奋退昏与眠。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E.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对治怀疑方面，可以看一些禅修成功的事例，之后进一步去学习禅修的窍诀和过程，逐渐打消内心的怀疑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岗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波巴尊者说过：“不以殷诚之心致力于利他之事，却沉湎于自利和世间八法中，这就像一个瞎子在北部大草原的迷途上徘徊一样，实在是自讨苦吃。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劝解脱文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中也说：“凡愚所执著的无义琐事，全部是痛苦之因，心识被迷惑的凡夫人理应当下醒悟，希求解脱之道。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中说：“如我所说诸善法，谓戒闻舍与忍辱，以不放逸为根本，是名善逝最胜财。”意为：持戒、广闻、布施、安忍等善法，全部是以不放逸为根本的， 不放逸是佛陀最殊胜的圣财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法句经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中说：“无逸不死道，放逸趣死路，无逸者不死，放逸者如尸。”不放逸的人能够趣入解脱道，而放逸者虽然活着，由于没有取舍的智慧，如同行尸走肉，跟死了没有什么差别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楞严经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中记载，阿那律刚开始时很贪睡，但后来依靠教诫断除了睡眠，获得了天眼通，这便是“忆教不放逸”。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033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如佛大悲子，安忍所当行，若不恒勤修，何日得出苦？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12776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就像所有大慈大悲的佛菩萨们那样断绝一切罪过，并为以后不再犯而坚忍不拔地奉行对治的善法，夜以继日精勤不怠，倘若没有精进努力，那么自己的痛苦何时才能完结呢？永无终止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据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妙瓶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中说：在各梵文本与诸印度论师的注疏中，都没有此颂，有可能为后人所加。但藏地许多论师在注疏中，都有此颂的解释，因此我们也依传承，对此作字面解释，而不删除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如佛大悲子”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要经常学习佛菩萨的修行传记和教言，他们安忍了很多修行之苦，最终获得了成功，我们也应跟随他们的行为而行持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安忍所当行”：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“所当行”是指应该行持的一切行为。此处讲的是所有能够帮助我们生起菩提心的修法；暂时来讲，有四厌世心、清净的戒律、禅修、自他平等和自他相换的修法。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如佛大悲子，安忍所当行，若不恒勤修，何日得出苦？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在这个学处中，有布施、持戒、安忍、精进、禅定和智慧等行为；在四摄利益众生方面，有布施摄、爱语摄、利行摄、同事摄，这些修法都需要持之以恒地修习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。在修持“所当行”的过程中，我们内心的习气、分别念或众生的邪行会来做障碍，如以怨报德等，这时需要安忍。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要了知，“所当行”不是一次两次就能成功的，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白莲花传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·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精进品</a:t>
            </a: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中说：佛陀哪怕只为度化一个人，让他生起一念善心，就用了数万年的时间，我们应随学这种精神，发起坚定誓言，披上精进铠甲，为利益众生不畏怯一切痛苦。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若不恒勤修，何日得出苦”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除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苦需要通过对治遣除其违品并产生殊胜的功德，但如果不恒时勤修，也无法获得此功德。“恒”和“勤”缺一不可，因为无始以来养成的恶习不可能无因无缘自动消失，需要通过长期不断地对治恶习，转变为适于解脱道的新的习气。如果不精勤，决定无法无因无缘地获得解脱之果，有了正因方得正果，而恒、勤修的对治，就是出苦的正因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28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如佛大悲子，安忍所当行，若不恒勤修，何日得出苦？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83496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菩萨地论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中说：为救度一个众生，宁肯在地狱中受无量劫的痛苦，时间再长，苦再深，也心甘情愿忍耐，此名披甲精进。修行人能发起如是精进，利益众生的正法功德一定能得到迅速增长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中说：“依靠精进力，解脱诸恐怖，依靠禅定力，速证大菩提。”精进是脱苦得乐的根本助缘，是每一个希求大安乐者必须具足的行素。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慧海请问经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云：“若能精进，获得无上菩提也不为难。”反之，如全知麦彭仁波切所说：不说佛法，就连世间小事也难以成功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5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如佛大悲子，安忍所当行，若不恒勤修，何日得出苦？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6881"/>
            <a:ext cx="7991475" cy="34265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龙施菩萨本起经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中说：“精进行法，心无所著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绝其寿命，得上为天。”讲的是佛陀前世的一个公案。有个道人叫般遮旬，他独自在山里精进修行，因对十方众生常怀悲悯，有条毒蛇被他感化，时常来听他讲法。毒蛇能全部记住道人所讲的法，还时常为他洒扫场地。但因冬天山里缺少瓜果、清水，道人不得不准备下山。因世人惧怕毒蛇，无法带它入城市。毒蛇因此非常伤心，从树上自投于下，到中间时被树枝把身体切成两段。死后以闻法的功德转生于天界，后又投生人间，开始发菩提心，从那时起不断精进修行，最后获得了菩萨果位。此公案告诉我们，如果具足精进，即使旁生也有解脱的机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87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371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如佛大悲子，安忍所当行，若不恒勤修，何日得出苦？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56881"/>
            <a:ext cx="7991475" cy="27597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一位多登喇嘛曾闭关禅修 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21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年，其中包括文革期间在监狱度过的一段时光也仍然修行不辍。他离开世间时告诉弟子：“我一辈子精勤修行，现在应该离开了。愿意听我话的有缘弟子，在我走后，精进修持菩提心。”然后他穿上法衣，结金刚跏趺坐，安详示现圆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在讲记中说，曾国藩小时候比较笨，一个小偷潜伏在他的屋檐下听他背书，天都快亮了曾国藩都没背好一部书，连小偷都会背了。尽管显现上曾国藩比小偷笨，但他却能成为中国历史上最有影响的人物之一，可见精进力对世间和出世间法都非常重要。</a:t>
            </a:r>
            <a:endParaRPr lang="zh-CN" altLang="en-US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15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为除诸障故，回心避邪途，并于正所缘，恒常修三昧。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54271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鉴于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前述原因，为了遣除贪欲等烦恼障以及非烦恼性的分别念所知障，使心避开欲望分别等邪道，专注真实善法所缘，恒常修持禅定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菩提心和胜义菩提心的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差别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世俗菩提心主要是一种善心所，是为了利益众生而发起求佛果的心，这种心跟随意识的心王和善心所产生。它有两种所缘：一是缘众生；二是缘佛果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胜义菩提心是一种智慧，是远离一切世间法的一种了知，或者说是证悟实相的一种无分别智，没有所缘，不缘众生、不缘佛果，而是了知一切（众生、佛果、我们的心等）在究竟的本性中都是本来空性的，安住在这样的状态中，现前证悟的状态就是胜义菩提心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世俗菩提心通过仪轨受菩萨戒而生起，但胜义菩提心只有通过证悟，当证悟了无分别智慧就有了胜义菩提心。当然，胜义菩提心的因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空性见，是可以修持的，通过大略的、总相的方式修持，虽然这个空性不是胜义菩提心，但能够得到胜义菩提心的一个直接的因和助缘。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为除诸障故，回心避邪途，并于正所缘，恒常修三昧。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405532"/>
            <a:ext cx="7991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修行佛法的障碍很多，首先我们要了知这些障碍，如此才谈得上断除障碍。弥勒菩萨在弥勒五论之一的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辨中边论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中，把一切障碍全部作了归摄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针对大乘行者的障碍叫“周遍障”（所有的障碍都要遣除，故叫周遍的障碍）；小乘行者是求部分解脱，对它的障碍叫“一分障”（比较小的障碍，只有一分），遣除了这一分障碍就可获得暂时的阿罗汉果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针对凡夫人而言，有“增胜障”和“平等障”。一个人内心中习气和烦恼种子强盛，或者对于一个很小的因缘就能轻易生起贪、嗔、痴，叫“增胜障”；而“平等障”则是指烦恼相合于对境，比如生嗔和对境有某种平等关系，叫“平等障”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论中还讲到有九结的障碍，有针对三十七道品、四念处、四正断、四神足、七菩提分、八圣道分、六度、十地的障碍等等，最后弥菩萨将无量无边的障碍全部归摄起来，统称烦恼障和所知障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烦恼障主要指对解脱直接障碍的作用；所知障主要指对成佛起直接障碍的作用。想解脱必须断烦恼障，想成佛必须断所知障。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57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</a:p>
          <a:p>
            <a:pPr lvl="0" algn="l" eaLnBrk="1" hangingPunct="1"/>
            <a:r>
              <a:rPr lang="zh-CN" altLang="zh-CN" sz="1800" b="1" dirty="0"/>
              <a:t>顶礼文殊智慧勇士</a:t>
            </a:r>
          </a:p>
          <a:p>
            <a:pPr lvl="0" algn="l" eaLnBrk="1" hangingPunct="1"/>
            <a:r>
              <a:rPr lang="zh-CN" altLang="zh-CN" sz="1800" b="1" dirty="0"/>
              <a:t>顶礼传承大恩上师</a:t>
            </a:r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2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为除诸障故，回心避邪途，并于正所缘，恒常修三昧。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49042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重要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回心避邪途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为遣除一切障碍，首先我们要“回心”，即回转我们自私自利的心和分别念。以往我们随轮回习性而走，跟随外境生贪、生嗔、生痴，然后产生轮回的心，现在要回转我们的心求解脱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“避邪途”，就是在未来修法过程中，对于我们即将遇到的邪途应该避免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并于正所缘，恒常修三昧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按照小乘共同的观点，诚如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俱舍论疏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所言，修三摩地要依止八种对治、四种作意、六种力，次第修持九种住心。但一开始就直接趋入这种三摩地是不合理的，除非是具有特殊善缘的弟子，才有可能现前这种境界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此处像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菩萨地论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中所讲，指的是一种不共的三摩地，即心一缘专注于利他， 这即是成佛之因。佛经云：“依靠禅定力，众生获菩提。”这里的禅定力也可以说是菩提心。因此上师在讲记中说：“在本品，正所缘是远离自私自利的心，安住于自他交换或自他平等的菩提心，使心成为利他者，不被自私自利所扰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1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为除诸障故，回心避邪途，并于正所缘，恒常修三昧。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22427"/>
            <a:ext cx="7991475" cy="44268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③按照本论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善说海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观点，此处是指胜义菩提心，“正所缘”指空性、实相和空正见。要断除烦恼障和所知障，唯有观修人无我空性和法无我空性，因为人我执引发烦恼障，法我执引发所知障，当我们通过修空性将所知障去除，一切所知的本性就现前了，这种智慧便称作佛智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是第八品的最后一颂，主要讲禅定，总结而言就是要生起利他的菩提心；下一品主要是分析空性的见解。悲心与空性称智悲双运。智慧是观空性，悲心是利益众生，二者在果位时是色身和法身，在道位时叫现空双运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</a:t>
            </a: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证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唐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译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经庄严论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中云：“虽恒处地狱，不障大菩提。若起自利心，是大菩提障。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菩萨地论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中说：“为救度一个众生，宁肯在地狱中受无量劫痛苦，时间再长，受苦再深，也心甘情愿忍耐，此为披甲精进。”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40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为除诸障故，回心避邪途，并于正所缘，恒常修三昧。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711836"/>
            <a:ext cx="799147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四十二章经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中说：“慎勿信汝意，汝意不可信。”千万不要相信自己的妄想分别念。正如月称论师在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入中论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中云：“若许世间是正量，世见真实圣何为？所修圣道复何用？”如果你承许自己的所见所闻是正量，那么圣者所修的圣道又有什么用呢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三摩地王经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亦云：“眼耳鼻非量，舌身意亦非，若彼等为量，圣道复益谁？”凡夫人的眼耳鼻舌等不是正量，如果这些是正量，圣道就没有用了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麦彭仁波切称玛哈雅那为“盲修无念和尚宗”，因为他们提倡什么都不取舍，认为执著恶念是禅定的障碍，执著善念也是禅定的障碍，所以要直接安住在什么都不执着的境界中。当时包括王妃在内的很多人都修学和尚宗，因而不取舍因果，导致藏传佛教一片混乱。后来国王迎请莲花戒与玛哈雅那进行辩论，击败了玛哈雅那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77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4341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4462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为除诸障故，回心避邪途，并于正所缘，恒常修三昧。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3" name="矩形 2"/>
          <p:cNvSpPr/>
          <p:nvPr/>
        </p:nvSpPr>
        <p:spPr>
          <a:xfrm>
            <a:off x="612775" y="1508540"/>
            <a:ext cx="7991475" cy="476027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有些初学者佛法根基还很浅，就口口声声说要“不思善、不思恶”，如此非常容易误入歧途，但如果是一个利根者则另当别论了。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六祖坛经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记载，惠明是一个性情粗暴的人，他最初准备抢惠能的衣钵，结果未得逞，便说自己是为法而来，想在惠能面前求法。惠能让他屏息诸缘，不生任何分别念。见他把心调和好了，猛然问道：“不思善，不思恶，正当这时，哪个是你的本来面目？”惠明言下大悟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相关知识</a:t>
            </a:r>
            <a:r>
              <a:rPr lang="zh-CN" altLang="en-US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点</a:t>
            </a:r>
            <a:endParaRPr lang="en-US" altLang="zh-CN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八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种对治：信心、欲求、精进、轻安、正念、正知、作思、舍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四种作意：励力运转作意、有间缺运转作意、无间缺运转作意、无功用运转作意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六种力：听闻力、思力、正念力、正知力、精进力、串习力</a:t>
            </a:r>
            <a:r>
              <a:rPr lang="zh-CN" altLang="en-US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en-US" altLang="zh-CN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九住心：内住、续住、第三住心、第四住心、第五住心、第六住心、第七住心、第八住心、第九住心。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1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2867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什么是愚行？当今社会有哪些行为属于这一类？怎么样才能断除愚行？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322082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什么是禅定的五种障碍？请引用教证一一说明。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龙施菩萨的公案对你有哪些启示？精进和不精进的结果有何差别？请以你所了知的事例加以分析。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初学者一开始修行就不思善、不思恶，这样合理吗？为什么？玛哈雅那的公案对你有何触动？请具体说明。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pic>
        <p:nvPicPr>
          <p:cNvPr id="29700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1869150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 smtClean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 smtClean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什么是三摩地？本品中的三摩地是指什么？学习了本品之后，你打算从哪些方面让自己断除它的违品？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10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348865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151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1551"/>
          <a:stretch/>
        </p:blipFill>
        <p:spPr>
          <a:xfrm>
            <a:off x="-21734" y="1340768"/>
            <a:ext cx="9187468" cy="414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8197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152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27215" y="1801847"/>
            <a:ext cx="5386657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本课具体内容为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：</a:t>
            </a:r>
            <a:endParaRPr lang="en-US" altLang="zh-CN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往昔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愚昧散乱的行为，已经足以使人厌倦了。今后，我们要追随圣贤智者的足迹，恒时牢记圣教而不放逸，努力击退昏沉和睡眠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知这些愚行之后，要像大慈大悲佛子一样，忍苦耐劳地勤修正法，如果不能持之以恒地精勤修行，何时才能使自他脱离痛苦的轮回大海呢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3.</a:t>
            </a:r>
            <a:r>
              <a:rPr lang="zh-CN" altLang="en-US" sz="1800" dirty="0" smtClean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为了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消除取证无上菩提道上的诸种障碍，不仅要修持世俗菩提心，更要增上胜义菩提心，彻底扭转我执恶习，远离一切邪道，并依止正所缘境，恒常修习三昧。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152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5133" t="43285" b="4500"/>
          <a:stretch/>
        </p:blipFill>
        <p:spPr>
          <a:xfrm>
            <a:off x="0" y="1261457"/>
            <a:ext cx="9128274" cy="375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愚行足堪厌，今当随圣贤，忆教不放逸，奋退昏与眠。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文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</a:t>
            </a:r>
            <a:endParaRPr lang="en-US" altLang="zh-CN" sz="1800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修自他平等与自他相换大有必要，如今贪执愚夫无义的行为已足够了，实在没有意义，我务必要追随智者佛菩萨们的足迹，修持菩提心。忆念本论中的第四品、第七品以及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等中所说的一切不放逸教言，断除昏沉、睡眠等三摩地的五障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重点1</a:t>
            </a: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行足堪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厌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所谓“愚行”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即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昧无知者的行为，指不明佛法的凡夫众生执著自我，与解脱大道相乖离的身口意三门行为。它的根本是无明、我爱执或者我执。为满足“我”的需求，生起贪嗔痴、造罪业。具体来说，我们执著自我，追求名闻利养等世间八法的所作所为，全部都是愚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；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还有一些不明显的愚行，即我们在修持佛法的过程中，即便是在发了菩提心的前提下，为了自己的利益、成佛，还在我爱执、自私自利之心的摄持下，做很多所谓佛法的修持。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2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愚行足堪厌，今当随圣贤，忆教不放逸，奋退昏与眠。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50937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足堪厌”：无始以来，众生时刻不离地执持着这些愚行，为自己、为他人带来了无边痛苦，毫无意义地为这些愚行付出了难以尽说的代价。想想自己曾在漫长生死中，一直如此，难道对这些愚行还不生起厌烦心吗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？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当随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圣贤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开始，我们应当追随诸佛菩萨，一反往昔执著自我的愚行，将自我的执见彻底舍弃，完全投入到利益众生的菩提大道中。上师如意宝在生前时，经常在大众面前说：“世间道对我来讲不重要，我唯一希求解脱道，有生之年以讲经说法为主。霍西的堪布曲恰从小就讲经说法，一直到最后离开人间，也从来没有停止过。那么我也如是发愿。”前辈大德们怎样将自己奉献给众生，我们也应如是奉行。高僧大德们通过修持殊胜行，已经获得了成就，他们给我们示现了怎样获得解脱的方法，我们也要跟随他们的行为，早日获得解脱、利益众生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忆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教不放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逸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我们跟随圣贤的足迹，还要忆念殊胜的教法。②此处所说的“不放逸”，就是教诫我们要小心谨慎地去做取舍。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8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800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152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</a:p>
        </p:txBody>
      </p:sp>
      <p:pic>
        <p:nvPicPr>
          <p:cNvPr id="10245" name="直接连接符 59"/>
          <p:cNvPicPr/>
          <p:nvPr/>
        </p:nvPicPr>
        <p:blipFill>
          <a:blip r:embed="rId3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45130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愚行足堪厌，今当随圣贤，忆教不放逸，奋退昏与眠。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</a:p>
        </p:txBody>
      </p:sp>
      <p:sp>
        <p:nvSpPr>
          <p:cNvPr id="10249" name="矩形 2"/>
          <p:cNvSpPr/>
          <p:nvPr/>
        </p:nvSpPr>
        <p:spPr>
          <a:xfrm>
            <a:off x="612775" y="1484784"/>
            <a:ext cx="8063681" cy="476027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③要认真忆念本论第四品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不放逸品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、第七品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精进品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所讲的教言，还有龙猛菩萨在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经集论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学集论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中讲到的不放逸的教言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不放逸品和精进品有共通之处，也有不共之处。不放逸的体相主要是一种小心谨慎的状态，即做取舍之时要非常谨慎，身语意不放逸。而精进则是对善法的一种欢喜。二者有相似之处，但本体和法相不同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退昏与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眠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禅定的五种障碍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猛菩萨在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掉举后悔与害心，昏睡贪欲及怀疑，当知此等五种障，乃夺善财之盗匪。”禅定的五种障碍，分别是掉悔盖、害心盖、昏睡盖、贪欲盖和怀疑盖。“五盖”能障蔽我们成就正法，让我们的心不清明，无法一缘专注修持禅定，是抢夺我们修持禅定善财的盗匪，因此要通过对治去“奋退昏与眠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《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亲友书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等经论中都有对五种障碍的具体解释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掉举和后悔都是外散的心，所以有时会放在一起称“掉悔盖”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4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5684</Words>
  <Application>Microsoft Office PowerPoint</Application>
  <PresentationFormat>全屏显示(4:3)</PresentationFormat>
  <Paragraphs>249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Wingdings</vt:lpstr>
      <vt:lpstr>Wingdings 2</vt:lpstr>
      <vt:lpstr>8_A000120150318A04PWBG</vt:lpstr>
      <vt:lpstr>10_A000120150324A07PWBG</vt:lpstr>
      <vt:lpstr>入行论152课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Microsoft 帐户</cp:lastModifiedBy>
  <cp:revision>216</cp:revision>
  <dcterms:created xsi:type="dcterms:W3CDTF">2015-10-10T17:40:00Z</dcterms:created>
  <dcterms:modified xsi:type="dcterms:W3CDTF">2026-06-12T09:57:57Z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E89B3DCEDA9042B3ADCAADA8FA02EABD_13</vt:lpwstr>
  </property>
</Properties>
</file>