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21"/>
  </p:notesMasterIdLst>
  <p:sldIdLst>
    <p:sldId id="317" r:id="rId6"/>
    <p:sldId id="493" r:id="rId7"/>
    <p:sldId id="592" r:id="rId8"/>
    <p:sldId id="594" r:id="rId9"/>
    <p:sldId id="595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5" r:id="rId19"/>
    <p:sldId id="59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5FF59-D6FE-499E-8FB1-D2D55A8FFB93}" v="40" dt="2026-07-07T03:13:30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195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Chen" userId="eea55edf-9d0e-4c54-9fc8-ec86869da3f7" providerId="ADAL" clId="{A7F95EF0-89B0-40D6-9F33-D74AA105E536}"/>
    <pc:docChg chg="undo custSel addSld delSld modSld">
      <pc:chgData name="Henry Chen" userId="eea55edf-9d0e-4c54-9fc8-ec86869da3f7" providerId="ADAL" clId="{A7F95EF0-89B0-40D6-9F33-D74AA105E536}" dt="2026-07-07T03:24:40.373" v="846" actId="20577"/>
      <pc:docMkLst>
        <pc:docMk/>
      </pc:docMkLst>
      <pc:sldChg chg="modSp mod">
        <pc:chgData name="Henry Chen" userId="eea55edf-9d0e-4c54-9fc8-ec86869da3f7" providerId="ADAL" clId="{A7F95EF0-89B0-40D6-9F33-D74AA105E536}" dt="2026-07-07T03:24:40.373" v="846" actId="20577"/>
        <pc:sldMkLst>
          <pc:docMk/>
          <pc:sldMk cId="3751373842" sldId="593"/>
        </pc:sldMkLst>
        <pc:spChg chg="mod">
          <ac:chgData name="Henry Chen" userId="eea55edf-9d0e-4c54-9fc8-ec86869da3f7" providerId="ADAL" clId="{A7F95EF0-89B0-40D6-9F33-D74AA105E536}" dt="2026-07-07T03:24:40.373" v="846" actId="20577"/>
          <ac:spMkLst>
            <pc:docMk/>
            <pc:sldMk cId="3751373842" sldId="593"/>
            <ac:spMk id="2" creationId="{8B2986F8-1864-871A-10D5-BDC65AAAA8CD}"/>
          </ac:spMkLst>
        </pc:spChg>
      </pc:sldChg>
      <pc:sldChg chg="del">
        <pc:chgData name="Henry Chen" userId="eea55edf-9d0e-4c54-9fc8-ec86869da3f7" providerId="ADAL" clId="{A7F95EF0-89B0-40D6-9F33-D74AA105E536}" dt="2026-07-07T01:05:15.553" v="0" actId="47"/>
        <pc:sldMkLst>
          <pc:docMk/>
          <pc:sldMk cId="1914420096" sldId="596"/>
        </pc:sldMkLst>
      </pc:sldChg>
      <pc:sldChg chg="del">
        <pc:chgData name="Henry Chen" userId="eea55edf-9d0e-4c54-9fc8-ec86869da3f7" providerId="ADAL" clId="{A7F95EF0-89B0-40D6-9F33-D74AA105E536}" dt="2026-07-07T01:05:50.576" v="1" actId="47"/>
        <pc:sldMkLst>
          <pc:docMk/>
          <pc:sldMk cId="1164974163" sldId="599"/>
        </pc:sldMkLst>
      </pc:sldChg>
      <pc:sldChg chg="addSp delSp modSp add mod">
        <pc:chgData name="Henry Chen" userId="eea55edf-9d0e-4c54-9fc8-ec86869da3f7" providerId="ADAL" clId="{A7F95EF0-89B0-40D6-9F33-D74AA105E536}" dt="2026-07-07T01:26:30.826" v="89" actId="20577"/>
        <pc:sldMkLst>
          <pc:docMk/>
          <pc:sldMk cId="1565383041" sldId="599"/>
        </pc:sldMkLst>
        <pc:spChg chg="del mod">
          <ac:chgData name="Henry Chen" userId="eea55edf-9d0e-4c54-9fc8-ec86869da3f7" providerId="ADAL" clId="{A7F95EF0-89B0-40D6-9F33-D74AA105E536}" dt="2026-07-07T01:07:01.409" v="28" actId="22"/>
          <ac:spMkLst>
            <pc:docMk/>
            <pc:sldMk cId="1565383041" sldId="599"/>
            <ac:spMk id="2" creationId="{7A34415D-8624-2F4B-8AD4-AC26AA113BC6}"/>
          </ac:spMkLst>
        </pc:spChg>
        <pc:spChg chg="mod">
          <ac:chgData name="Henry Chen" userId="eea55edf-9d0e-4c54-9fc8-ec86869da3f7" providerId="ADAL" clId="{A7F95EF0-89B0-40D6-9F33-D74AA105E536}" dt="2026-07-07T01:26:30.826" v="89" actId="20577"/>
          <ac:spMkLst>
            <pc:docMk/>
            <pc:sldMk cId="1565383041" sldId="599"/>
            <ac:spMk id="40962" creationId="{EBE9B3C9-2526-CE83-6380-E9228075577A}"/>
          </ac:spMkLst>
        </pc:spChg>
        <pc:picChg chg="add mod ord">
          <ac:chgData name="Henry Chen" userId="eea55edf-9d0e-4c54-9fc8-ec86869da3f7" providerId="ADAL" clId="{A7F95EF0-89B0-40D6-9F33-D74AA105E536}" dt="2026-07-07T01:07:19.215" v="31" actId="1076"/>
          <ac:picMkLst>
            <pc:docMk/>
            <pc:sldMk cId="1565383041" sldId="599"/>
            <ac:picMk id="4" creationId="{0BBE8F61-5C43-4D9A-5534-186094294EB9}"/>
          </ac:picMkLst>
        </pc:picChg>
      </pc:sldChg>
      <pc:sldChg chg="del">
        <pc:chgData name="Henry Chen" userId="eea55edf-9d0e-4c54-9fc8-ec86869da3f7" providerId="ADAL" clId="{A7F95EF0-89B0-40D6-9F33-D74AA105E536}" dt="2026-07-07T01:05:52.163" v="2" actId="47"/>
        <pc:sldMkLst>
          <pc:docMk/>
          <pc:sldMk cId="3561224765" sldId="600"/>
        </pc:sldMkLst>
      </pc:sldChg>
      <pc:sldChg chg="addSp delSp modSp add mod">
        <pc:chgData name="Henry Chen" userId="eea55edf-9d0e-4c54-9fc8-ec86869da3f7" providerId="ADAL" clId="{A7F95EF0-89B0-40D6-9F33-D74AA105E536}" dt="2026-07-07T01:25:36.280" v="79" actId="20577"/>
        <pc:sldMkLst>
          <pc:docMk/>
          <pc:sldMk cId="4042957587" sldId="600"/>
        </pc:sldMkLst>
        <pc:spChg chg="add mod">
          <ac:chgData name="Henry Chen" userId="eea55edf-9d0e-4c54-9fc8-ec86869da3f7" providerId="ADAL" clId="{A7F95EF0-89B0-40D6-9F33-D74AA105E536}" dt="2026-07-07T01:11:32.612" v="49" actId="255"/>
          <ac:spMkLst>
            <pc:docMk/>
            <pc:sldMk cId="4042957587" sldId="600"/>
            <ac:spMk id="2" creationId="{4F942E01-4B41-4AD4-6D84-B53F7C26C650}"/>
          </ac:spMkLst>
        </pc:spChg>
        <pc:spChg chg="mod">
          <ac:chgData name="Henry Chen" userId="eea55edf-9d0e-4c54-9fc8-ec86869da3f7" providerId="ADAL" clId="{A7F95EF0-89B0-40D6-9F33-D74AA105E536}" dt="2026-07-07T01:25:36.280" v="79" actId="20577"/>
          <ac:spMkLst>
            <pc:docMk/>
            <pc:sldMk cId="4042957587" sldId="600"/>
            <ac:spMk id="40962" creationId="{324D54F0-8366-8998-AED2-F054B30C109E}"/>
          </ac:spMkLst>
        </pc:spChg>
        <pc:picChg chg="del">
          <ac:chgData name="Henry Chen" userId="eea55edf-9d0e-4c54-9fc8-ec86869da3f7" providerId="ADAL" clId="{A7F95EF0-89B0-40D6-9F33-D74AA105E536}" dt="2026-07-07T01:08:42.310" v="33" actId="478"/>
          <ac:picMkLst>
            <pc:docMk/>
            <pc:sldMk cId="4042957587" sldId="600"/>
            <ac:picMk id="4" creationId="{9F671E24-1F09-ECD4-43F6-FE11B46F002E}"/>
          </ac:picMkLst>
        </pc:picChg>
      </pc:sldChg>
      <pc:sldChg chg="del">
        <pc:chgData name="Henry Chen" userId="eea55edf-9d0e-4c54-9fc8-ec86869da3f7" providerId="ADAL" clId="{A7F95EF0-89B0-40D6-9F33-D74AA105E536}" dt="2026-07-07T01:05:54.257" v="3" actId="47"/>
        <pc:sldMkLst>
          <pc:docMk/>
          <pc:sldMk cId="2708313834" sldId="601"/>
        </pc:sldMkLst>
      </pc:sldChg>
      <pc:sldChg chg="addSp modSp add mod">
        <pc:chgData name="Henry Chen" userId="eea55edf-9d0e-4c54-9fc8-ec86869da3f7" providerId="ADAL" clId="{A7F95EF0-89B0-40D6-9F33-D74AA105E536}" dt="2026-07-07T02:41:38.857" v="430" actId="20577"/>
        <pc:sldMkLst>
          <pc:docMk/>
          <pc:sldMk cId="2831836905" sldId="601"/>
        </pc:sldMkLst>
        <pc:spChg chg="mod">
          <ac:chgData name="Henry Chen" userId="eea55edf-9d0e-4c54-9fc8-ec86869da3f7" providerId="ADAL" clId="{A7F95EF0-89B0-40D6-9F33-D74AA105E536}" dt="2026-07-07T01:38:13.017" v="113" actId="5793"/>
          <ac:spMkLst>
            <pc:docMk/>
            <pc:sldMk cId="2831836905" sldId="601"/>
            <ac:spMk id="2" creationId="{05B38DD9-2331-11E9-33DC-BF660969D12D}"/>
          </ac:spMkLst>
        </pc:spChg>
        <pc:spChg chg="mod">
          <ac:chgData name="Henry Chen" userId="eea55edf-9d0e-4c54-9fc8-ec86869da3f7" providerId="ADAL" clId="{A7F95EF0-89B0-40D6-9F33-D74AA105E536}" dt="2026-07-07T02:41:38.857" v="430" actId="20577"/>
          <ac:spMkLst>
            <pc:docMk/>
            <pc:sldMk cId="2831836905" sldId="601"/>
            <ac:spMk id="40962" creationId="{1291F9E7-553A-FB9B-CF0A-5192D39948A4}"/>
          </ac:spMkLst>
        </pc:spChg>
        <pc:picChg chg="add mod">
          <ac:chgData name="Henry Chen" userId="eea55edf-9d0e-4c54-9fc8-ec86869da3f7" providerId="ADAL" clId="{A7F95EF0-89B0-40D6-9F33-D74AA105E536}" dt="2026-07-07T01:38:08.285" v="112" actId="1076"/>
          <ac:picMkLst>
            <pc:docMk/>
            <pc:sldMk cId="2831836905" sldId="601"/>
            <ac:picMk id="4" creationId="{D79F1281-6935-09DE-1AFC-C355C7C636B9}"/>
          </ac:picMkLst>
        </pc:picChg>
      </pc:sldChg>
      <pc:sldChg chg="delSp modSp add mod">
        <pc:chgData name="Henry Chen" userId="eea55edf-9d0e-4c54-9fc8-ec86869da3f7" providerId="ADAL" clId="{A7F95EF0-89B0-40D6-9F33-D74AA105E536}" dt="2026-07-07T02:35:46.988" v="418" actId="20577"/>
        <pc:sldMkLst>
          <pc:docMk/>
          <pc:sldMk cId="3009378707" sldId="602"/>
        </pc:sldMkLst>
        <pc:spChg chg="mod">
          <ac:chgData name="Henry Chen" userId="eea55edf-9d0e-4c54-9fc8-ec86869da3f7" providerId="ADAL" clId="{A7F95EF0-89B0-40D6-9F33-D74AA105E536}" dt="2026-07-07T02:35:46.988" v="418" actId="20577"/>
          <ac:spMkLst>
            <pc:docMk/>
            <pc:sldMk cId="3009378707" sldId="602"/>
            <ac:spMk id="2" creationId="{F98708E3-6800-90E4-B62B-A5FBEB7A3B1C}"/>
          </ac:spMkLst>
        </pc:spChg>
        <pc:spChg chg="mod">
          <ac:chgData name="Henry Chen" userId="eea55edf-9d0e-4c54-9fc8-ec86869da3f7" providerId="ADAL" clId="{A7F95EF0-89B0-40D6-9F33-D74AA105E536}" dt="2026-07-07T01:40:37.886" v="166" actId="20577"/>
          <ac:spMkLst>
            <pc:docMk/>
            <pc:sldMk cId="3009378707" sldId="602"/>
            <ac:spMk id="40962" creationId="{B7523203-FB38-3900-FA11-546B5CCC6D44}"/>
          </ac:spMkLst>
        </pc:spChg>
        <pc:picChg chg="del">
          <ac:chgData name="Henry Chen" userId="eea55edf-9d0e-4c54-9fc8-ec86869da3f7" providerId="ADAL" clId="{A7F95EF0-89B0-40D6-9F33-D74AA105E536}" dt="2026-07-07T02:17:16.420" v="169" actId="478"/>
          <ac:picMkLst>
            <pc:docMk/>
            <pc:sldMk cId="3009378707" sldId="602"/>
            <ac:picMk id="4" creationId="{19337CFD-493D-1FAE-592B-2895534D6595}"/>
          </ac:picMkLst>
        </pc:picChg>
      </pc:sldChg>
      <pc:sldChg chg="modSp add mod">
        <pc:chgData name="Henry Chen" userId="eea55edf-9d0e-4c54-9fc8-ec86869da3f7" providerId="ADAL" clId="{A7F95EF0-89B0-40D6-9F33-D74AA105E536}" dt="2026-07-07T03:02:20.026" v="444" actId="255"/>
        <pc:sldMkLst>
          <pc:docMk/>
          <pc:sldMk cId="2303659154" sldId="603"/>
        </pc:sldMkLst>
        <pc:spChg chg="mod">
          <ac:chgData name="Henry Chen" userId="eea55edf-9d0e-4c54-9fc8-ec86869da3f7" providerId="ADAL" clId="{A7F95EF0-89B0-40D6-9F33-D74AA105E536}" dt="2026-07-07T03:02:20.026" v="444" actId="255"/>
          <ac:spMkLst>
            <pc:docMk/>
            <pc:sldMk cId="2303659154" sldId="603"/>
            <ac:spMk id="2" creationId="{70719908-2E62-71B8-49CD-18E64074DF65}"/>
          </ac:spMkLst>
        </pc:spChg>
      </pc:sldChg>
      <pc:sldChg chg="modSp add mod">
        <pc:chgData name="Henry Chen" userId="eea55edf-9d0e-4c54-9fc8-ec86869da3f7" providerId="ADAL" clId="{A7F95EF0-89B0-40D6-9F33-D74AA105E536}" dt="2026-07-07T03:02:06.511" v="443" actId="255"/>
        <pc:sldMkLst>
          <pc:docMk/>
          <pc:sldMk cId="3839156372" sldId="604"/>
        </pc:sldMkLst>
        <pc:spChg chg="mod">
          <ac:chgData name="Henry Chen" userId="eea55edf-9d0e-4c54-9fc8-ec86869da3f7" providerId="ADAL" clId="{A7F95EF0-89B0-40D6-9F33-D74AA105E536}" dt="2026-07-07T03:02:06.511" v="443" actId="255"/>
          <ac:spMkLst>
            <pc:docMk/>
            <pc:sldMk cId="3839156372" sldId="604"/>
            <ac:spMk id="2" creationId="{C2055CBD-0D33-97C6-4B71-01C5B89DF97D}"/>
          </ac:spMkLst>
        </pc:spChg>
      </pc:sldChg>
      <pc:sldChg chg="addSp delSp modSp add mod">
        <pc:chgData name="Henry Chen" userId="eea55edf-9d0e-4c54-9fc8-ec86869da3f7" providerId="ADAL" clId="{A7F95EF0-89B0-40D6-9F33-D74AA105E536}" dt="2026-07-07T03:13:30.137" v="500" actId="478"/>
        <pc:sldMkLst>
          <pc:docMk/>
          <pc:sldMk cId="4070702971" sldId="605"/>
        </pc:sldMkLst>
        <pc:spChg chg="add del mod">
          <ac:chgData name="Henry Chen" userId="eea55edf-9d0e-4c54-9fc8-ec86869da3f7" providerId="ADAL" clId="{A7F95EF0-89B0-40D6-9F33-D74AA105E536}" dt="2026-07-07T03:09:04.578" v="492" actId="22"/>
          <ac:spMkLst>
            <pc:docMk/>
            <pc:sldMk cId="4070702971" sldId="605"/>
            <ac:spMk id="2" creationId="{44024AC0-05B4-0AFF-7228-76BD8C954D83}"/>
          </ac:spMkLst>
        </pc:spChg>
        <pc:spChg chg="add del mod">
          <ac:chgData name="Henry Chen" userId="eea55edf-9d0e-4c54-9fc8-ec86869da3f7" providerId="ADAL" clId="{A7F95EF0-89B0-40D6-9F33-D74AA105E536}" dt="2026-07-07T03:13:30.137" v="500" actId="478"/>
          <ac:spMkLst>
            <pc:docMk/>
            <pc:sldMk cId="4070702971" sldId="605"/>
            <ac:spMk id="8" creationId="{415058D0-246F-5B28-DBF7-970822FC2C2B}"/>
          </ac:spMkLst>
        </pc:spChg>
        <pc:spChg chg="mod">
          <ac:chgData name="Henry Chen" userId="eea55edf-9d0e-4c54-9fc8-ec86869da3f7" providerId="ADAL" clId="{A7F95EF0-89B0-40D6-9F33-D74AA105E536}" dt="2026-07-07T03:02:44.924" v="459" actId="20577"/>
          <ac:spMkLst>
            <pc:docMk/>
            <pc:sldMk cId="4070702971" sldId="605"/>
            <ac:spMk id="40962" creationId="{25538E0C-6F0B-9F18-76D5-7D3C48901361}"/>
          </ac:spMkLst>
        </pc:spChg>
        <pc:graphicFrameChg chg="add del mod ord modGraphic">
          <ac:chgData name="Henry Chen" userId="eea55edf-9d0e-4c54-9fc8-ec86869da3f7" providerId="ADAL" clId="{A7F95EF0-89B0-40D6-9F33-D74AA105E536}" dt="2026-07-07T03:04:31.264" v="475" actId="3680"/>
          <ac:graphicFrameMkLst>
            <pc:docMk/>
            <pc:sldMk cId="4070702971" sldId="605"/>
            <ac:graphicFrameMk id="3" creationId="{D4238E1D-CC90-ADE7-58F6-1AA5D694C3DF}"/>
          </ac:graphicFrameMkLst>
        </pc:graphicFrameChg>
        <pc:graphicFrameChg chg="add mod">
          <ac:chgData name="Henry Chen" userId="eea55edf-9d0e-4c54-9fc8-ec86869da3f7" providerId="ADAL" clId="{A7F95EF0-89B0-40D6-9F33-D74AA105E536}" dt="2026-07-07T03:03:40.101" v="465"/>
          <ac:graphicFrameMkLst>
            <pc:docMk/>
            <pc:sldMk cId="4070702971" sldId="605"/>
            <ac:graphicFrameMk id="4" creationId="{B1AF0A02-6300-7465-308D-3745CB8B3F2A}"/>
          </ac:graphicFrameMkLst>
        </pc:graphicFrameChg>
        <pc:graphicFrameChg chg="add mod modGraphic">
          <ac:chgData name="Henry Chen" userId="eea55edf-9d0e-4c54-9fc8-ec86869da3f7" providerId="ADAL" clId="{A7F95EF0-89B0-40D6-9F33-D74AA105E536}" dt="2026-07-07T03:08:50.701" v="491"/>
          <ac:graphicFrameMkLst>
            <pc:docMk/>
            <pc:sldMk cId="4070702971" sldId="605"/>
            <ac:graphicFrameMk id="5" creationId="{F4B11254-C0F8-3CB3-635B-D4975499FE79}"/>
          </ac:graphicFrameMkLst>
        </pc:graphicFrameChg>
        <pc:picChg chg="add del mod ord">
          <ac:chgData name="Henry Chen" userId="eea55edf-9d0e-4c54-9fc8-ec86869da3f7" providerId="ADAL" clId="{A7F95EF0-89B0-40D6-9F33-D74AA105E536}" dt="2026-07-07T03:12:53.441" v="497" actId="478"/>
          <ac:picMkLst>
            <pc:docMk/>
            <pc:sldMk cId="4070702971" sldId="605"/>
            <ac:picMk id="7" creationId="{35D3FDA3-D737-8A4D-12E9-FBC77647A47F}"/>
          </ac:picMkLst>
        </pc:picChg>
        <pc:picChg chg="add">
          <ac:chgData name="Henry Chen" userId="eea55edf-9d0e-4c54-9fc8-ec86869da3f7" providerId="ADAL" clId="{A7F95EF0-89B0-40D6-9F33-D74AA105E536}" dt="2026-07-07T03:12:55.169" v="498" actId="22"/>
          <ac:picMkLst>
            <pc:docMk/>
            <pc:sldMk cId="4070702971" sldId="605"/>
            <ac:picMk id="10" creationId="{F7D5C7C7-F93F-FD2C-1402-8DADE01D48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0ECDD4-8550-4791-8DF7-7846618243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BC688-001D-40EC-89ED-35ADAA81C7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3F92D7-C7DB-437A-806E-8C3EE2387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01A532-EE1C-4E97-B284-261EEF028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5F96-CF9F-4BFD-AD4D-0DE2ED8D8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D31B9-34C7-49B2-8AA3-D4963605F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F30D01FB-2EB2-4E26-8A23-90D6ADABC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86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006B3-A099-CF9D-B941-50F82DDA5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A7CA1-FC38-F70F-9795-83A3DC790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4048F-8BE2-9339-1FC6-CBADB2365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CAC61-AFDE-189B-23F2-F0C1EE5F8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846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71D5D-9171-159A-314C-24243C180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2FDB0-E2A0-8D94-7B26-4D486A724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0A7FCF-9A58-8A30-7654-EB2CCB85A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50CA-EA43-83C9-D121-E1172A0E1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29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762B-5BB9-3F67-2E19-E0EE1320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CAA7A0-0400-399E-A220-9346BDA0A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2DED2-B3A2-FEDD-9EC7-08E0CEE43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C4845-D3F6-AB8E-1AC7-142A40D11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960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3D4AC-35FA-6FA7-6C2D-9E0A5B45D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FBC0F-B4A8-2EBB-B452-4D540D804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8D237-7E06-FF41-2A00-8402C2F75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E74A-F08B-1670-6E0B-59CFF5633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8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0B94A-E2B5-64D1-6CCB-68293515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3D320-D710-B781-067E-B47BF844C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92F4A0-1EE0-48AC-EC89-4B8BFE6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157D3-A094-E10F-4BB5-2F2C8D3D8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0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8B31-6D2D-3011-952C-363340245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056E0F-319B-3FDF-A329-F7AAF8DF6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72134-7A9D-D7CD-9546-4CB082C73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CF302-5888-C2B8-FCFB-0CD7FF86F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2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B58EB-5D84-ED13-177F-4D827A6C8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5AB54-0EED-D7F9-D0B9-D57ED1CDE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F7511-E508-93D2-9B5B-353D1B757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DAB61-50E0-4D25-6599-C54FCF529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35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B407E-D72C-A738-4081-076CAAD4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3DF7F-D492-5252-9DA4-F9247FE76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1BC83-67B7-785F-1632-EEE510B20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47AF7-020F-5DE5-9059-FFB769593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7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B18D5-E1CD-CBFA-271A-D69283EF2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1ED3F-BA7C-6E99-96BD-5AFA6714A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238AB-D3A2-BD7A-2F14-66FED01A0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4E8D4-5BBA-9F11-BD54-20D06CD26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9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C8B0E-858B-6A1D-FD71-593278B73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D7E6F-A782-AF6D-CDF5-31BC839D8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DA080-E74E-1A2B-8EB1-39338BC6B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2F27D-BAA4-7474-7BFD-683154A26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87C60-AD27-22AA-1BAC-BEEEF6E2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B26C3-9BD8-6131-2808-09C9E2A13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2AA84-1781-D8B1-F370-1F35FF6FB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31D7B-6248-1808-E9CA-6ADDB1B53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3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16CB-4718-0526-688F-122D18F77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99C51-E51B-B068-D57C-A53101FFA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AD2CF-9ADC-6D7D-CFD6-9E0512422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603A4-F7D4-BC6D-DE80-002005243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48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AE4DD-E46E-E61B-4DB5-B586BCCF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4B5CD-FFEC-B957-2BA3-FC9F831F1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638B5-7D36-AD8C-9FF0-60DA930C0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D434E-1FC5-6C94-296A-F7E95A7E1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16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84944-7D09-495A-8B5E-95DBA6EB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6D89-80FD-41BF-B319-7C5C371C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221B-3659-4084-B124-0940CAD0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1295-80FA-4D96-9EFD-B5C80ACF4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1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00FC-04F8-4978-85D9-E7307E12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0D8C-B0C3-4E32-968B-60985A3C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2CFE3-54B3-4933-9977-6E4C7AE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6662-410E-4D09-A7D8-E209B66B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E2CA-98DC-46E1-A9A9-185ECEE5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C74C-937C-4704-919E-F53C61F5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3E9F-919C-43F5-9D8D-70105DBF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4C73-8422-4060-BFA3-60916CCFF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1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520B8-D909-436C-8CC5-6A43B035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625C-3678-4A7C-9542-98587BC4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E2CB-171A-48A5-8732-85F30FA0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D92D3-7579-4B2D-A398-B771D73A9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8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3413-4112-4E00-8996-7453A8A2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2D6D-30BF-4C1E-9FCB-D5661E2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246B-E2B6-4ED3-BDE1-860B170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4104-3FB2-4CBC-8760-3D46DB4B9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9ABD-E2DA-414D-8B0F-0C18240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7192-36CB-4E02-AD36-CF3CFB4C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2090E-E4C3-4F86-8DF3-087D6FC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C01B-47E2-4CDA-88C2-94F4C3C40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93228A-58B6-46DE-95C4-9EAABA5D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12005B-5898-480C-9E6D-F998A91D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20EE1-9ED0-436D-9C1B-E4589991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4BD6-6797-4952-B4DD-3804B0F62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6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423B43-520D-47A4-A7B4-697B7FB8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09D32C-1C8E-4C99-9500-5F7BEFE4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A52EA-6987-464E-81AD-E463D3A7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E9C8-A02A-4F44-A6A6-7D97D27E0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4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521DC0-F1BC-4090-B28C-7D59434D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857559-8613-4701-B47A-E4C25819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D73F02-1C71-41B1-A427-2069CE57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7CDE9-2129-4340-BEDC-0D5457F8C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4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971C2B-9923-4294-AF75-9ACC7C2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AAC782-16F2-46FF-8443-F894482F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F7EA36-2D9D-452A-907C-8088A995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53AC3-DC65-42AB-855B-55F2D504E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89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949739-D444-4B9A-BA51-6E36934A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D5204-A4FA-4D96-8F40-38510919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B64B9-7234-44DA-BFC5-889BE056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53B5-BDB2-4BD2-8F6A-70418AA65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C630-D056-491A-89EB-339ECE75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3280-48B6-48B8-BC12-E75F63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2EE6-55FB-47CC-86F2-EF60419B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6850-48F1-48CE-B263-7443E6637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7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9AA5BE-480E-4064-A305-685366FF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03774-AAFE-48B4-9813-D092415A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524F7-7633-43EC-9257-8BC5B74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4EF7-6837-471D-82C9-DEC374AD2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5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B97E1-4DFF-4EEC-A1EA-222B31A4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BB02-9BF6-4A8F-A54D-80AA7A1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E92B-A67E-44F5-8948-A607B18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C296-6BA3-42D9-ACBA-5DD28792E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7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B373F-B7D8-491C-B987-95E5F10F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F5A6-F695-4FAF-95B7-3FB51AD6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8CDD-4A66-4B6E-8B0E-1860D94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9F41-8570-4958-BD9F-EFABBD48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F4DE-9AC7-4CF4-89B5-7C5225F0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4364-72CC-47FC-BC1E-1EB91FE5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7E56-680C-4662-82EA-10462F51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53C49-F0B8-4E95-B9AF-659122072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620D4F-A563-44DA-B265-4152142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FC656-241B-4F34-926C-2AB32917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F5AE88-DE6A-4E5F-B508-3E00EE9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9FE7-883B-4AD3-A85F-1814FCE08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883645-95D6-4006-959E-FC69ABC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DA3C45-F17A-4BE7-92CC-199171C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5877F2-2B1A-4BB5-B71A-6C0E0E1D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F154-898D-46A1-AE43-71B9D6222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B2DD69-EBF9-42AD-AFFD-5850BE9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2F09-1E96-4850-B472-A63C54D8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DE33F-0F3A-43EB-AF8D-D12350F8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185A6-60AF-4738-904E-05BD3DE3F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C0D01E-A1C4-4A92-B1D8-FAE6FAC5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9B1CC2-07DC-4C63-842F-3C1E2B78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73EEC3-817E-4E5E-98ED-E6887B09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7F83-1418-45CF-A7B3-BFD99AE7A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0841C-05C4-464D-8C5A-3992EF4D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D1B53-AC24-48A4-BA57-B9B4B664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A3F223-7A50-4687-82CD-A73A641A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C0AD-9C5D-4000-92F8-2626E89D5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DE3E83-F346-441C-9581-CCAC249D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F2C926-389D-4F27-B29C-A0372826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ECD918-80F6-4042-B15D-199E4646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9795-749F-4779-8364-2F43A8F45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FE4B66-6D07-4C55-8EDB-1FC40A62E4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44BA4F-88DE-43F4-BA6E-251FFC8619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5D71-E36C-42F1-8687-4326ACE8C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6FB5-89A4-4B45-91F7-16EBC617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7B3-AA93-4F9C-A88C-A9BBC5CF3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33677A61-6E98-4023-A74F-C8320EFAFE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7D44944-8A27-4F8B-BBE2-D4F68119E3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EA6F5D3-DE4A-4D3E-ABEA-6789618B83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5367-9CC9-411E-909B-78D345A0D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D5AA-D26E-430B-9A93-B0F6747F2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2EC1B-D30D-40E6-9CED-41E928BD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C2A3775-85BF-4C0C-952E-49383FF3A9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C809084-9C2C-467A-A7C9-91757704D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FFFF00"/>
                </a:solidFill>
                <a:latin typeface="system-ui"/>
              </a:rPr>
              <a:t>四圣谛详解</a:t>
            </a:r>
            <a:r>
              <a:rPr lang="en-US" altLang="zh-CN" b="1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b="1" dirty="0">
                <a:solidFill>
                  <a:srgbClr val="FFFF00"/>
                </a:solidFill>
                <a:latin typeface="system-ui"/>
              </a:rPr>
              <a:t>道谛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3075" name="Date Placeholder 1">
            <a:extLst>
              <a:ext uri="{FF2B5EF4-FFF2-40B4-BE49-F238E27FC236}">
                <a16:creationId xmlns:a16="http://schemas.microsoft.com/office/drawing/2014/main" id="{88FC9108-3AC5-4E97-913B-2EDC8576A32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6" name="Footer Placeholder 2">
            <a:extLst>
              <a:ext uri="{FF2B5EF4-FFF2-40B4-BE49-F238E27FC236}">
                <a16:creationId xmlns:a16="http://schemas.microsoft.com/office/drawing/2014/main" id="{D1C7E77B-C916-4F16-9352-A5373F7F2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98989"/>
                </a:solidFill>
              </a:rPr>
              <a:t>仅供小组内共修使用，严禁对外传阅</a:t>
            </a: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8119A24F-D40A-4D08-869E-93691D5F3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3B630D-0E25-42E2-8DA7-A992670281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8" name="Content Placeholder 6">
            <a:extLst>
              <a:ext uri="{FF2B5EF4-FFF2-40B4-BE49-F238E27FC236}">
                <a16:creationId xmlns:a16="http://schemas.microsoft.com/office/drawing/2014/main" id="{1E3757C4-0824-4D0E-8726-3E68346E4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1417638"/>
            <a:ext cx="8969375" cy="411321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A1941-F39D-5E2B-6012-A47969BAE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1291F9E7-553A-FB9B-CF0A-5192D3994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受念住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r>
              <a:rPr lang="zh-CN" altLang="en-US" dirty="0">
                <a:solidFill>
                  <a:srgbClr val="FFFF00"/>
                </a:solidFill>
              </a:rPr>
              <a:t>（北传？）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B38DD9-2331-11E9-33DC-BF660969D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865240"/>
            <a:ext cx="8937522" cy="5856236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F1281-6935-09DE-1AFC-C355C7C6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2764716"/>
            <a:ext cx="8888361" cy="15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369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D70D6-335B-DEBB-32F9-FD84E5F27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7523203-FB38-3900-FA11-546B5CCC6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受念住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r>
              <a:rPr lang="zh-CN" altLang="en-US" dirty="0">
                <a:solidFill>
                  <a:srgbClr val="FFFF00"/>
                </a:solidFill>
              </a:rPr>
              <a:t>（大乘）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708E3-6800-90E4-B62B-A5FBEB7A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865240"/>
            <a:ext cx="8937522" cy="585623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大宝积经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云：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复次舍利子！菩萨摩诃萨修行般若波罗蜜多时，云何于受随受观察修习念住？舍利子！菩萨摩诃萨作是思惟：</a:t>
            </a:r>
            <a:r>
              <a:rPr lang="en-US" altLang="zh-CN" dirty="0">
                <a:solidFill>
                  <a:schemeClr val="bg1"/>
                </a:solidFill>
              </a:rPr>
              <a:t>『</a:t>
            </a:r>
            <a:r>
              <a:rPr lang="zh-CN" altLang="en-US" dirty="0">
                <a:solidFill>
                  <a:schemeClr val="bg1"/>
                </a:solidFill>
              </a:rPr>
              <a:t>诸所有受，一切皆苦。我于今者具觉慧力，于如是受当善决择，以智决择，以慧决择，方便抉择。</a:t>
            </a:r>
            <a:r>
              <a:rPr lang="en-US" altLang="zh-CN" dirty="0">
                <a:solidFill>
                  <a:schemeClr val="bg1"/>
                </a:solidFill>
              </a:rPr>
              <a:t>』</a:t>
            </a:r>
            <a:r>
              <a:rPr lang="zh-CN" altLang="en-US" dirty="0">
                <a:solidFill>
                  <a:schemeClr val="bg1"/>
                </a:solidFill>
              </a:rPr>
              <a:t>是菩萨摩诃萨既具如是胜决择力，虽受于乐当乐触时，即于一切善道众生起大慈心，不为贪欲随眠所恼。虽受于苦当苦触时，即于一切恶道众生起大悲心，不为瞋恚随眠所恼。虽复受诸不苦不乐，当触受时，不为无明随眠所恼。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787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7F8E3-74A4-A60D-81CB-011C207B2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8B6D778-849D-C3D3-848C-6498C90DA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受念住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r>
              <a:rPr lang="zh-CN" altLang="en-US" dirty="0">
                <a:solidFill>
                  <a:srgbClr val="FFFF00"/>
                </a:solidFill>
              </a:rPr>
              <a:t>（大乘）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19908-2E62-71B8-49CD-18E64074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865240"/>
            <a:ext cx="8937522" cy="5856236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我于今者具觉慧力： 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今天我用智慧来观察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于如是受： 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就是我用智慧去看这个受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当善决择： 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深入地去观察，然后就是确定它的本质是什么样子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胜决择力： 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殊胜的决择力和洞察力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591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57F7F-1ED1-433F-4C2D-600A997E2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D2C10B4-5771-2425-C6CC-E2D81F88F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受念住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r>
              <a:rPr lang="zh-CN" altLang="en-US" dirty="0">
                <a:solidFill>
                  <a:srgbClr val="FFFF00"/>
                </a:solidFill>
              </a:rPr>
              <a:t>（大乘）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055CBD-0D33-97C6-4B71-01C5B89D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865240"/>
            <a:ext cx="8937522" cy="5856236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智： 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逻辑去思考和打坐状态当中的开悟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慧：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出坐后生活中的开悟，如梦如幻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方便： 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善巧的方法或慈悲心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胜决择力： 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殊胜的决择力和洞察力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563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5897E-A75E-92E1-E26A-8621AE917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25538E0C-6F0B-9F18-76D5-7D3C48901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比较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5C7C7-F93F-FD2C-1402-8DADE01D4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5808"/>
            <a:ext cx="9144000" cy="17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029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8F0FF-7F09-341A-4836-F2A54DE6E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030DF38-2E49-D78D-B926-2FA9A2A22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思考题</a:t>
            </a:r>
            <a:r>
              <a:rPr lang="en-US" altLang="zh-CN" dirty="0">
                <a:solidFill>
                  <a:srgbClr val="FFFF00"/>
                </a:solidFill>
              </a:rPr>
              <a:t>1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2986F8-1864-871A-10D5-BDC65AAA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1022350"/>
            <a:ext cx="8928847" cy="54143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600" dirty="0">
                <a:solidFill>
                  <a:schemeClr val="bg1"/>
                </a:solidFill>
              </a:rPr>
              <a:t>为什么乐受是苦？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>
                <a:solidFill>
                  <a:schemeClr val="bg1"/>
                </a:solidFill>
              </a:rPr>
              <a:t>什么是舍受？它是苦吗？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>
                <a:solidFill>
                  <a:schemeClr val="bg1"/>
                </a:solidFill>
              </a:rPr>
              <a:t>知道轮回痛</a:t>
            </a:r>
            <a:r>
              <a:rPr lang="zh-CN" altLang="en-US" sz="3600">
                <a:solidFill>
                  <a:schemeClr val="bg1"/>
                </a:solidFill>
              </a:rPr>
              <a:t>苦，就会消</a:t>
            </a:r>
            <a:r>
              <a:rPr lang="zh-CN" altLang="en-US" sz="3600" dirty="0">
                <a:solidFill>
                  <a:schemeClr val="bg1"/>
                </a:solidFill>
              </a:rPr>
              <a:t>极悲观吗？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受念住在小乘和大乘的区别</a:t>
            </a:r>
            <a:endParaRPr lang="en-US" altLang="zh-CN" sz="3600" dirty="0">
              <a:solidFill>
                <a:schemeClr val="bg1"/>
              </a:solidFill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>
                <a:solidFill>
                  <a:schemeClr val="bg1"/>
                </a:solidFill>
              </a:rPr>
              <a:t>如何在生活中运用大乘的</a:t>
            </a:r>
            <a:r>
              <a:rPr lang="en-US" altLang="zh-CN" sz="3600" dirty="0">
                <a:solidFill>
                  <a:schemeClr val="bg1"/>
                </a:solidFill>
              </a:rPr>
              <a:t>《</a:t>
            </a:r>
            <a:r>
              <a:rPr lang="zh-CN" altLang="en-US" sz="3600" dirty="0">
                <a:solidFill>
                  <a:schemeClr val="bg1"/>
                </a:solidFill>
              </a:rPr>
              <a:t>受念住</a:t>
            </a:r>
            <a:r>
              <a:rPr lang="en-US" altLang="zh-CN" sz="3600" dirty="0">
                <a:solidFill>
                  <a:schemeClr val="bg1"/>
                </a:solidFill>
              </a:rPr>
              <a:t>》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738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D4DD03-9868-1FD2-1E1B-D5C6EAFEB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092" y="-6194"/>
            <a:ext cx="4941277" cy="6881612"/>
          </a:xfrm>
        </p:spPr>
      </p:pic>
    </p:spTree>
    <p:extLst>
      <p:ext uri="{BB962C8B-B14F-4D97-AF65-F5344CB8AC3E}">
        <p14:creationId xmlns:p14="http://schemas.microsoft.com/office/powerpoint/2010/main" val="22425863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82338-3B56-58D2-3385-7C7ABE852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D16E9E0-077D-5381-C7BC-A56E615EE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俱舍论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4B3D4-5176-F965-7EC9-0D9BC3C36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1022350"/>
            <a:ext cx="8928847" cy="54143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阿毗达磨俱舍论</a:t>
            </a:r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》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世亲菩萨造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小乘的教法，佛教说一切有部论典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有经有论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如果我们通过菩提心摄受，</a:t>
            </a:r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俱舍论</a:t>
            </a:r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也可以变成大乘的教法，或者属于大乘教法的分支。（智诚堪布）</a:t>
            </a:r>
          </a:p>
        </p:txBody>
      </p:sp>
    </p:spTree>
    <p:extLst>
      <p:ext uri="{BB962C8B-B14F-4D97-AF65-F5344CB8AC3E}">
        <p14:creationId xmlns:p14="http://schemas.microsoft.com/office/powerpoint/2010/main" val="468906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E9EA6-E582-9A63-F792-642C4378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7D8F778-CF8F-0D84-9091-8A03DA693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俱舍论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BD7261-D76D-8EAE-ADB5-DA3D94CA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1022350"/>
            <a:ext cx="8928847" cy="54143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j-lt"/>
              </a:rPr>
              <a:t>守戒具足闻思慧，极为精勤而修行。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j-lt"/>
              </a:rPr>
              <a:t>闻等所生一切慧，名二及义之有境。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j-lt"/>
              </a:rPr>
              <a:t>具身与心二远离，非不知足大贫欲，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j-lt"/>
              </a:rPr>
              <a:t>于得受爱不知足，未得贪求欲望大，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j-lt"/>
              </a:rPr>
              <a:t>相反彼之对治者，彼二界无垢摄。</a:t>
            </a:r>
          </a:p>
        </p:txBody>
      </p:sp>
    </p:spTree>
    <p:extLst>
      <p:ext uri="{BB962C8B-B14F-4D97-AF65-F5344CB8AC3E}">
        <p14:creationId xmlns:p14="http://schemas.microsoft.com/office/powerpoint/2010/main" val="42635798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DE93F-9568-24C4-DCFD-032ED0004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C583E4C-7888-8E77-4212-0AC56C138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俱舍论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7B3566-54BE-CA75-DB35-B2CDFD657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1022350"/>
            <a:ext cx="8928847" cy="54143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j-lt"/>
              </a:rPr>
              <a:t>即已成就寂止者，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j-lt"/>
              </a:rPr>
              <a:t>应当修持四念住（处），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j-lt"/>
              </a:rPr>
              <a:t>以自总相遍观察，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j-lt"/>
              </a:rPr>
              <a:t>一切身受心与法。</a:t>
            </a:r>
          </a:p>
        </p:txBody>
      </p:sp>
    </p:spTree>
    <p:extLst>
      <p:ext uri="{BB962C8B-B14F-4D97-AF65-F5344CB8AC3E}">
        <p14:creationId xmlns:p14="http://schemas.microsoft.com/office/powerpoint/2010/main" val="1694914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7C7F0-5BFB-65A5-1563-27BB94464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839EA1D8-F886-956C-314D-9636BE237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四念住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F1231-B25E-AFC9-E2B2-4D346970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8522"/>
            <a:ext cx="9144000" cy="55481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6600" dirty="0">
                <a:solidFill>
                  <a:schemeClr val="bg1"/>
                </a:solidFill>
                <a:latin typeface="+mj-lt"/>
              </a:rPr>
              <a:t>身不净</a:t>
            </a:r>
            <a:endParaRPr lang="en-US" altLang="zh-CN" sz="6600" dirty="0">
              <a:solidFill>
                <a:schemeClr val="bg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6600" dirty="0">
                <a:solidFill>
                  <a:schemeClr val="bg1"/>
                </a:solidFill>
                <a:latin typeface="+mj-lt"/>
              </a:rPr>
              <a:t>受是苦</a:t>
            </a:r>
            <a:endParaRPr lang="en-US" altLang="zh-CN" sz="6600" dirty="0">
              <a:solidFill>
                <a:schemeClr val="bg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6600" dirty="0">
                <a:solidFill>
                  <a:schemeClr val="bg1"/>
                </a:solidFill>
                <a:latin typeface="+mj-lt"/>
              </a:rPr>
              <a:t>心无常</a:t>
            </a:r>
            <a:endParaRPr lang="en-US" altLang="zh-CN" sz="6600" dirty="0">
              <a:solidFill>
                <a:schemeClr val="bg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6600" dirty="0">
                <a:solidFill>
                  <a:schemeClr val="bg1"/>
                </a:solidFill>
                <a:latin typeface="+mj-lt"/>
              </a:rPr>
              <a:t>法无我</a:t>
            </a:r>
          </a:p>
        </p:txBody>
      </p:sp>
    </p:spTree>
    <p:extLst>
      <p:ext uri="{BB962C8B-B14F-4D97-AF65-F5344CB8AC3E}">
        <p14:creationId xmlns:p14="http://schemas.microsoft.com/office/powerpoint/2010/main" val="9029998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4E39B-7FF1-17F9-019B-854560C2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ABE20AD-E2BD-A3F8-949F-63818DD0E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四法印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50BBFA-B84B-5731-6DB6-9CB1207B3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8522"/>
            <a:ext cx="9144000" cy="5548138"/>
          </a:xfrm>
        </p:spPr>
        <p:txBody>
          <a:bodyPr/>
          <a:lstStyle/>
          <a:p>
            <a:r>
              <a:rPr lang="zh-CN" altLang="en-US" sz="5400" dirty="0">
                <a:solidFill>
                  <a:schemeClr val="bg1"/>
                </a:solidFill>
              </a:rPr>
              <a:t>诸行无常：一切变化。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有漏皆苦：执著即苦。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诸法无我： 没有固定自我。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涅槃寂静： 烦恼断尽</a:t>
            </a:r>
          </a:p>
        </p:txBody>
      </p:sp>
    </p:spTree>
    <p:extLst>
      <p:ext uri="{BB962C8B-B14F-4D97-AF65-F5344CB8AC3E}">
        <p14:creationId xmlns:p14="http://schemas.microsoft.com/office/powerpoint/2010/main" val="14078833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14D50-89FC-35B1-8688-1239D59AF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EBE9B3C9-2526-CE83-6380-E92280755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大念处经</a:t>
            </a:r>
            <a:r>
              <a:rPr lang="en-US" altLang="zh-CN" dirty="0">
                <a:solidFill>
                  <a:srgbClr val="FFFF00"/>
                </a:solidFill>
              </a:rPr>
              <a:t>》(</a:t>
            </a:r>
            <a:r>
              <a:rPr lang="zh-CN" altLang="en-US" dirty="0">
                <a:solidFill>
                  <a:srgbClr val="FFFF00"/>
                </a:solidFill>
              </a:rPr>
              <a:t>南传小乘</a:t>
            </a:r>
            <a:r>
              <a:rPr lang="en-US" altLang="zh-CN" dirty="0">
                <a:solidFill>
                  <a:srgbClr val="FFFF00"/>
                </a:solidFill>
              </a:rPr>
              <a:t>)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BE8F61-5C43-4D9A-5534-186094294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4628" y="1385404"/>
            <a:ext cx="9054743" cy="331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830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D115F-4F13-0C43-93BA-ADFDD8082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24D54F0-8366-8998-AED2-F054B30C1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受正念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r>
              <a:rPr lang="zh-CN" altLang="en-US" dirty="0">
                <a:solidFill>
                  <a:srgbClr val="FFFF00"/>
                </a:solidFill>
              </a:rPr>
              <a:t>（南传小乘）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42E01-4B41-4AD4-6D84-B53F7C26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865240"/>
            <a:ext cx="8937522" cy="58562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彼正感觉乐受时，心中了了分明，「我正感觉乐受」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彼正感觉苦受时，心中了了分明，「我正感觉苦受」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彼正感觉非苦非乐受时，心中了了分明，「我正感觉非苦非乐受」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彼正感觉身体之乐受时，心中了了分明，「我正感觉身体之乐受」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彼正感觉心灵之乐受时，心中了了分明，「我正感觉心灵之乐受」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75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020d01c4-fc07-4183-a8df-06670c4493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547AABC637B4FA1640CE615A86C9A" ma:contentTypeVersion="20" ma:contentTypeDescription="Create a new document." ma:contentTypeScope="" ma:versionID="7bf39be904bd2e3afacf6114dd62a431">
  <xsd:schema xmlns:xsd="http://www.w3.org/2001/XMLSchema" xmlns:xs="http://www.w3.org/2001/XMLSchema" xmlns:p="http://schemas.microsoft.com/office/2006/metadata/properties" xmlns:ns1="http://schemas.microsoft.com/sharepoint/v3" xmlns:ns3="020d01c4-fc07-4183-a8df-06670c449349" xmlns:ns4="16537e4f-4e34-4878-b050-f1a49e47c64b" targetNamespace="http://schemas.microsoft.com/office/2006/metadata/properties" ma:root="true" ma:fieldsID="2aae927ea29dd92d5ea1979cfaa7cf38" ns1:_="" ns3:_="" ns4:_="">
    <xsd:import namespace="http://schemas.microsoft.com/sharepoint/v3"/>
    <xsd:import namespace="020d01c4-fc07-4183-a8df-06670c449349"/>
    <xsd:import namespace="16537e4f-4e34-4878-b050-f1a49e47c64b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d01c4-fc07-4183-a8df-06670c449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37e4f-4e34-4878-b050-f1a49e47c64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BCB26C-D5FE-4562-BD82-22F65A7E9807}">
  <ds:schemaRefs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16537e4f-4e34-4878-b050-f1a49e47c64b"/>
    <ds:schemaRef ds:uri="020d01c4-fc07-4183-a8df-06670c44934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24B88C-30DF-41EC-8506-492D77834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20d01c4-fc07-4183-a8df-06670c449349"/>
    <ds:schemaRef ds:uri="16537e4f-4e34-4878-b050-f1a49e47c6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4E952-37DC-4D01-981B-BD08968E20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12810</TotalTime>
  <Pages>0</Pages>
  <Words>908</Words>
  <Characters>0</Characters>
  <Application>Microsoft Office PowerPoint</Application>
  <DocSecurity>0</DocSecurity>
  <PresentationFormat>On-screen Show (4:3)</PresentationFormat>
  <Lines>0</Lines>
  <Paragraphs>79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system-ui</vt:lpstr>
      <vt:lpstr>Arial</vt:lpstr>
      <vt:lpstr>Calibri</vt:lpstr>
      <vt:lpstr>Office Theme</vt:lpstr>
      <vt:lpstr>1_Office Theme</vt:lpstr>
      <vt:lpstr>四圣谛详解-道谛</vt:lpstr>
      <vt:lpstr>PowerPoint Presentation</vt:lpstr>
      <vt:lpstr>《俱舍论》</vt:lpstr>
      <vt:lpstr>《俱舍论》</vt:lpstr>
      <vt:lpstr>《俱舍论》</vt:lpstr>
      <vt:lpstr>《四念住》</vt:lpstr>
      <vt:lpstr>《四法印》</vt:lpstr>
      <vt:lpstr>《大念处经》(南传小乘)</vt:lpstr>
      <vt:lpstr>《受正念》（南传小乘）</vt:lpstr>
      <vt:lpstr>《受念住》（北传？）</vt:lpstr>
      <vt:lpstr>《受念住》（大乘）</vt:lpstr>
      <vt:lpstr>《受念住》（大乘）</vt:lpstr>
      <vt:lpstr>《受念住》（大乘）</vt:lpstr>
      <vt:lpstr>比较</vt:lpstr>
      <vt:lpstr>思考题1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Chen</dc:creator>
  <cp:lastModifiedBy>Henry Chen</cp:lastModifiedBy>
  <cp:revision>547</cp:revision>
  <dcterms:created xsi:type="dcterms:W3CDTF">2017-03-28T04:55:03Z</dcterms:created>
  <dcterms:modified xsi:type="dcterms:W3CDTF">2026-07-07T03:24:42Z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  <property fmtid="{D5CDD505-2E9C-101B-9397-08002B2CF9AE}" pid="3" name="ContentTypeId">
    <vt:lpwstr>0x0101002FA547AABC637B4FA1640CE615A86C9A</vt:lpwstr>
  </property>
</Properties>
</file>