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60" r:id="rId5"/>
  </p:sldMasterIdLst>
  <p:notesMasterIdLst>
    <p:notesMasterId r:id="rId46"/>
  </p:notesMasterIdLst>
  <p:sldIdLst>
    <p:sldId id="317" r:id="rId6"/>
    <p:sldId id="493" r:id="rId7"/>
    <p:sldId id="546" r:id="rId8"/>
    <p:sldId id="586" r:id="rId9"/>
    <p:sldId id="547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561" r:id="rId21"/>
    <p:sldId id="562" r:id="rId22"/>
    <p:sldId id="563" r:id="rId23"/>
    <p:sldId id="564" r:id="rId24"/>
    <p:sldId id="565" r:id="rId25"/>
    <p:sldId id="566" r:id="rId26"/>
    <p:sldId id="567" r:id="rId27"/>
    <p:sldId id="568" r:id="rId28"/>
    <p:sldId id="569" r:id="rId29"/>
    <p:sldId id="570" r:id="rId30"/>
    <p:sldId id="571" r:id="rId31"/>
    <p:sldId id="572" r:id="rId32"/>
    <p:sldId id="573" r:id="rId33"/>
    <p:sldId id="574" r:id="rId34"/>
    <p:sldId id="575" r:id="rId35"/>
    <p:sldId id="576" r:id="rId36"/>
    <p:sldId id="577" r:id="rId37"/>
    <p:sldId id="578" r:id="rId38"/>
    <p:sldId id="579" r:id="rId39"/>
    <p:sldId id="580" r:id="rId40"/>
    <p:sldId id="581" r:id="rId41"/>
    <p:sldId id="582" r:id="rId42"/>
    <p:sldId id="583" r:id="rId43"/>
    <p:sldId id="584" r:id="rId44"/>
    <p:sldId id="585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73" autoAdjust="0"/>
  </p:normalViewPr>
  <p:slideViewPr>
    <p:cSldViewPr snapToGrid="0">
      <p:cViewPr varScale="1">
        <p:scale>
          <a:sx n="60" d="100"/>
          <a:sy n="60" d="100"/>
        </p:scale>
        <p:origin x="1446" y="72"/>
      </p:cViewPr>
      <p:guideLst>
        <p:guide orient="horz" pos="2188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195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 Chen" userId="eea55edf-9d0e-4c54-9fc8-ec86869da3f7" providerId="ADAL" clId="{5256E33C-5494-4F52-8B64-DBA28B29C34D}"/>
    <pc:docChg chg="undo custSel addSld delSld modSld sldOrd">
      <pc:chgData name="Henry Chen" userId="eea55edf-9d0e-4c54-9fc8-ec86869da3f7" providerId="ADAL" clId="{5256E33C-5494-4F52-8B64-DBA28B29C34D}" dt="2024-07-20T21:33:42.189" v="732" actId="2696"/>
      <pc:docMkLst>
        <pc:docMk/>
      </pc:docMkLst>
      <pc:sldChg chg="modSp mod">
        <pc:chgData name="Henry Chen" userId="eea55edf-9d0e-4c54-9fc8-ec86869da3f7" providerId="ADAL" clId="{5256E33C-5494-4F52-8B64-DBA28B29C34D}" dt="2024-07-20T20:23:20.048" v="19" actId="20577"/>
        <pc:sldMkLst>
          <pc:docMk/>
          <pc:sldMk cId="0" sldId="317"/>
        </pc:sldMkLst>
        <pc:spChg chg="mod">
          <ac:chgData name="Henry Chen" userId="eea55edf-9d0e-4c54-9fc8-ec86869da3f7" providerId="ADAL" clId="{5256E33C-5494-4F52-8B64-DBA28B29C34D}" dt="2024-07-20T20:23:20.048" v="19" actId="20577"/>
          <ac:spMkLst>
            <pc:docMk/>
            <pc:sldMk cId="0" sldId="317"/>
            <ac:spMk id="3074" creationId="{9C809084-9C2C-467A-A7C9-91757704D5D6}"/>
          </ac:spMkLst>
        </pc:spChg>
      </pc:sldChg>
      <pc:sldChg chg="modSp mod">
        <pc:chgData name="Henry Chen" userId="eea55edf-9d0e-4c54-9fc8-ec86869da3f7" providerId="ADAL" clId="{5256E33C-5494-4F52-8B64-DBA28B29C34D}" dt="2024-07-20T21:26:28.544" v="671" actId="20577"/>
        <pc:sldMkLst>
          <pc:docMk/>
          <pc:sldMk cId="4034676558" sldId="546"/>
        </pc:sldMkLst>
        <pc:spChg chg="mod">
          <ac:chgData name="Henry Chen" userId="eea55edf-9d0e-4c54-9fc8-ec86869da3f7" providerId="ADAL" clId="{5256E33C-5494-4F52-8B64-DBA28B29C34D}" dt="2024-07-20T20:23:57.293" v="35" actId="20577"/>
          <ac:spMkLst>
            <pc:docMk/>
            <pc:sldMk cId="4034676558" sldId="546"/>
            <ac:spMk id="40962" creationId="{F09EE437-F25D-40C2-8C95-B0AFAED802B6}"/>
          </ac:spMkLst>
        </pc:spChg>
        <pc:spChg chg="mod">
          <ac:chgData name="Henry Chen" userId="eea55edf-9d0e-4c54-9fc8-ec86869da3f7" providerId="ADAL" clId="{5256E33C-5494-4F52-8B64-DBA28B29C34D}" dt="2024-07-20T21:26:28.544" v="671" actId="20577"/>
          <ac:spMkLst>
            <pc:docMk/>
            <pc:sldMk cId="4034676558" sldId="546"/>
            <ac:spMk id="40963" creationId="{8325DD26-71F0-4F8F-A46B-8F68A3F0591A}"/>
          </ac:spMkLst>
        </pc:spChg>
      </pc:sldChg>
      <pc:sldChg chg="modSp mod">
        <pc:chgData name="Henry Chen" userId="eea55edf-9d0e-4c54-9fc8-ec86869da3f7" providerId="ADAL" clId="{5256E33C-5494-4F52-8B64-DBA28B29C34D}" dt="2024-07-20T20:29:09.044" v="333" actId="20577"/>
        <pc:sldMkLst>
          <pc:docMk/>
          <pc:sldMk cId="4099250503" sldId="547"/>
        </pc:sldMkLst>
        <pc:spChg chg="mod">
          <ac:chgData name="Henry Chen" userId="eea55edf-9d0e-4c54-9fc8-ec86869da3f7" providerId="ADAL" clId="{5256E33C-5494-4F52-8B64-DBA28B29C34D}" dt="2024-07-20T20:29:09.044" v="333" actId="20577"/>
          <ac:spMkLst>
            <pc:docMk/>
            <pc:sldMk cId="4099250503" sldId="547"/>
            <ac:spMk id="40962" creationId="{F09EE437-F25D-40C2-8C95-B0AFAED802B6}"/>
          </ac:spMkLst>
        </pc:spChg>
      </pc:sldChg>
      <pc:sldChg chg="del">
        <pc:chgData name="Henry Chen" userId="eea55edf-9d0e-4c54-9fc8-ec86869da3f7" providerId="ADAL" clId="{5256E33C-5494-4F52-8B64-DBA28B29C34D}" dt="2024-07-20T21:33:38.951" v="731" actId="2696"/>
        <pc:sldMkLst>
          <pc:docMk/>
          <pc:sldMk cId="2643508227" sldId="548"/>
        </pc:sldMkLst>
      </pc:sldChg>
      <pc:sldChg chg="del ord">
        <pc:chgData name="Henry Chen" userId="eea55edf-9d0e-4c54-9fc8-ec86869da3f7" providerId="ADAL" clId="{5256E33C-5494-4F52-8B64-DBA28B29C34D}" dt="2024-07-20T21:33:35.617" v="730" actId="2696"/>
        <pc:sldMkLst>
          <pc:docMk/>
          <pc:sldMk cId="2256209428" sldId="549"/>
        </pc:sldMkLst>
      </pc:sldChg>
      <pc:sldChg chg="del">
        <pc:chgData name="Henry Chen" userId="eea55edf-9d0e-4c54-9fc8-ec86869da3f7" providerId="ADAL" clId="{5256E33C-5494-4F52-8B64-DBA28B29C34D}" dt="2024-07-20T21:33:42.189" v="732" actId="2696"/>
        <pc:sldMkLst>
          <pc:docMk/>
          <pc:sldMk cId="2888821655" sldId="550"/>
        </pc:sldMkLst>
      </pc:sldChg>
      <pc:sldChg chg="addSp modSp add mod ord">
        <pc:chgData name="Henry Chen" userId="eea55edf-9d0e-4c54-9fc8-ec86869da3f7" providerId="ADAL" clId="{5256E33C-5494-4F52-8B64-DBA28B29C34D}" dt="2024-07-20T20:31:31.283" v="348" actId="22"/>
        <pc:sldMkLst>
          <pc:docMk/>
          <pc:sldMk cId="4174003666" sldId="551"/>
        </pc:sldMkLst>
        <pc:spChg chg="mod">
          <ac:chgData name="Henry Chen" userId="eea55edf-9d0e-4c54-9fc8-ec86869da3f7" providerId="ADAL" clId="{5256E33C-5494-4F52-8B64-DBA28B29C34D}" dt="2024-07-20T20:31:30.166" v="347" actId="5793"/>
          <ac:spMkLst>
            <pc:docMk/>
            <pc:sldMk cId="4174003666" sldId="551"/>
            <ac:spMk id="40963" creationId="{8325DD26-71F0-4F8F-A46B-8F68A3F0591A}"/>
          </ac:spMkLst>
        </pc:spChg>
        <pc:picChg chg="add">
          <ac:chgData name="Henry Chen" userId="eea55edf-9d0e-4c54-9fc8-ec86869da3f7" providerId="ADAL" clId="{5256E33C-5494-4F52-8B64-DBA28B29C34D}" dt="2024-07-20T20:31:31.283" v="348" actId="22"/>
          <ac:picMkLst>
            <pc:docMk/>
            <pc:sldMk cId="4174003666" sldId="551"/>
            <ac:picMk id="3" creationId="{B0B5274F-C4A0-1FCB-B57A-6169B86F33EC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0:32:22.452" v="352" actId="1076"/>
        <pc:sldMkLst>
          <pc:docMk/>
          <pc:sldMk cId="3160161742" sldId="552"/>
        </pc:sldMkLst>
        <pc:picChg chg="del">
          <ac:chgData name="Henry Chen" userId="eea55edf-9d0e-4c54-9fc8-ec86869da3f7" providerId="ADAL" clId="{5256E33C-5494-4F52-8B64-DBA28B29C34D}" dt="2024-07-20T20:32:08.809" v="350" actId="478"/>
          <ac:picMkLst>
            <pc:docMk/>
            <pc:sldMk cId="3160161742" sldId="552"/>
            <ac:picMk id="3" creationId="{B0B5274F-C4A0-1FCB-B57A-6169B86F33EC}"/>
          </ac:picMkLst>
        </pc:picChg>
        <pc:picChg chg="add mod">
          <ac:chgData name="Henry Chen" userId="eea55edf-9d0e-4c54-9fc8-ec86869da3f7" providerId="ADAL" clId="{5256E33C-5494-4F52-8B64-DBA28B29C34D}" dt="2024-07-20T20:32:22.452" v="352" actId="1076"/>
          <ac:picMkLst>
            <pc:docMk/>
            <pc:sldMk cId="3160161742" sldId="552"/>
            <ac:picMk id="4" creationId="{180B82CB-2AAD-41D6-5A7B-65E9C2349B84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0:32:54.413" v="356" actId="1076"/>
        <pc:sldMkLst>
          <pc:docMk/>
          <pc:sldMk cId="3656805096" sldId="553"/>
        </pc:sldMkLst>
        <pc:picChg chg="add mod">
          <ac:chgData name="Henry Chen" userId="eea55edf-9d0e-4c54-9fc8-ec86869da3f7" providerId="ADAL" clId="{5256E33C-5494-4F52-8B64-DBA28B29C34D}" dt="2024-07-20T20:32:54.413" v="356" actId="1076"/>
          <ac:picMkLst>
            <pc:docMk/>
            <pc:sldMk cId="3656805096" sldId="553"/>
            <ac:picMk id="3" creationId="{24491737-F14B-E83A-0966-517B5CF12C43}"/>
          </ac:picMkLst>
        </pc:picChg>
        <pc:picChg chg="del">
          <ac:chgData name="Henry Chen" userId="eea55edf-9d0e-4c54-9fc8-ec86869da3f7" providerId="ADAL" clId="{5256E33C-5494-4F52-8B64-DBA28B29C34D}" dt="2024-07-20T20:32:30.443" v="354" actId="478"/>
          <ac:picMkLst>
            <pc:docMk/>
            <pc:sldMk cId="3656805096" sldId="553"/>
            <ac:picMk id="4" creationId="{180B82CB-2AAD-41D6-5A7B-65E9C2349B84}"/>
          </ac:picMkLst>
        </pc:picChg>
      </pc:sldChg>
      <pc:sldChg chg="addSp modSp add mod ord">
        <pc:chgData name="Henry Chen" userId="eea55edf-9d0e-4c54-9fc8-ec86869da3f7" providerId="ADAL" clId="{5256E33C-5494-4F52-8B64-DBA28B29C34D}" dt="2024-07-20T20:46:50.875" v="513" actId="20577"/>
        <pc:sldMkLst>
          <pc:docMk/>
          <pc:sldMk cId="143683785" sldId="554"/>
        </pc:sldMkLst>
        <pc:spChg chg="mod">
          <ac:chgData name="Henry Chen" userId="eea55edf-9d0e-4c54-9fc8-ec86869da3f7" providerId="ADAL" clId="{5256E33C-5494-4F52-8B64-DBA28B29C34D}" dt="2024-07-20T20:46:50.875" v="513" actId="20577"/>
          <ac:spMkLst>
            <pc:docMk/>
            <pc:sldMk cId="143683785" sldId="554"/>
            <ac:spMk id="40963" creationId="{8325DD26-71F0-4F8F-A46B-8F68A3F0591A}"/>
          </ac:spMkLst>
        </pc:spChg>
        <pc:picChg chg="add">
          <ac:chgData name="Henry Chen" userId="eea55edf-9d0e-4c54-9fc8-ec86869da3f7" providerId="ADAL" clId="{5256E33C-5494-4F52-8B64-DBA28B29C34D}" dt="2024-07-20T20:34:50.768" v="371" actId="22"/>
          <ac:picMkLst>
            <pc:docMk/>
            <pc:sldMk cId="143683785" sldId="554"/>
            <ac:picMk id="3" creationId="{BC86FCA5-FB52-F523-1D37-EB9E3784CB37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0:46:45.350" v="508" actId="20577"/>
        <pc:sldMkLst>
          <pc:docMk/>
          <pc:sldMk cId="3708573806" sldId="555"/>
        </pc:sldMkLst>
        <pc:spChg chg="mod">
          <ac:chgData name="Henry Chen" userId="eea55edf-9d0e-4c54-9fc8-ec86869da3f7" providerId="ADAL" clId="{5256E33C-5494-4F52-8B64-DBA28B29C34D}" dt="2024-07-20T20:46:45.350" v="508" actId="20577"/>
          <ac:spMkLst>
            <pc:docMk/>
            <pc:sldMk cId="3708573806" sldId="555"/>
            <ac:spMk id="40963" creationId="{8325DD26-71F0-4F8F-A46B-8F68A3F0591A}"/>
          </ac:spMkLst>
        </pc:spChg>
        <pc:picChg chg="del">
          <ac:chgData name="Henry Chen" userId="eea55edf-9d0e-4c54-9fc8-ec86869da3f7" providerId="ADAL" clId="{5256E33C-5494-4F52-8B64-DBA28B29C34D}" dt="2024-07-20T20:35:00.624" v="373" actId="478"/>
          <ac:picMkLst>
            <pc:docMk/>
            <pc:sldMk cId="3708573806" sldId="555"/>
            <ac:picMk id="3" creationId="{BC86FCA5-FB52-F523-1D37-EB9E3784CB37}"/>
          </ac:picMkLst>
        </pc:picChg>
        <pc:picChg chg="add mod">
          <ac:chgData name="Henry Chen" userId="eea55edf-9d0e-4c54-9fc8-ec86869da3f7" providerId="ADAL" clId="{5256E33C-5494-4F52-8B64-DBA28B29C34D}" dt="2024-07-20T20:36:00.249" v="375" actId="1076"/>
          <ac:picMkLst>
            <pc:docMk/>
            <pc:sldMk cId="3708573806" sldId="555"/>
            <ac:picMk id="4" creationId="{18B11281-42C7-3DA5-4751-E27EEFBF4150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0:46:39.685" v="503" actId="20577"/>
        <pc:sldMkLst>
          <pc:docMk/>
          <pc:sldMk cId="4267664373" sldId="556"/>
        </pc:sldMkLst>
        <pc:spChg chg="mod">
          <ac:chgData name="Henry Chen" userId="eea55edf-9d0e-4c54-9fc8-ec86869da3f7" providerId="ADAL" clId="{5256E33C-5494-4F52-8B64-DBA28B29C34D}" dt="2024-07-20T20:46:39.685" v="503" actId="20577"/>
          <ac:spMkLst>
            <pc:docMk/>
            <pc:sldMk cId="4267664373" sldId="556"/>
            <ac:spMk id="40963" creationId="{8325DD26-71F0-4F8F-A46B-8F68A3F0591A}"/>
          </ac:spMkLst>
        </pc:spChg>
        <pc:picChg chg="add del">
          <ac:chgData name="Henry Chen" userId="eea55edf-9d0e-4c54-9fc8-ec86869da3f7" providerId="ADAL" clId="{5256E33C-5494-4F52-8B64-DBA28B29C34D}" dt="2024-07-20T20:37:27.662" v="379" actId="478"/>
          <ac:picMkLst>
            <pc:docMk/>
            <pc:sldMk cId="4267664373" sldId="556"/>
            <ac:picMk id="3" creationId="{271A72CE-B3E2-32D2-20C3-2B09CF48CEC9}"/>
          </ac:picMkLst>
        </pc:picChg>
        <pc:picChg chg="del">
          <ac:chgData name="Henry Chen" userId="eea55edf-9d0e-4c54-9fc8-ec86869da3f7" providerId="ADAL" clId="{5256E33C-5494-4F52-8B64-DBA28B29C34D}" dt="2024-07-20T20:36:07.312" v="377" actId="478"/>
          <ac:picMkLst>
            <pc:docMk/>
            <pc:sldMk cId="4267664373" sldId="556"/>
            <ac:picMk id="4" creationId="{18B11281-42C7-3DA5-4751-E27EEFBF4150}"/>
          </ac:picMkLst>
        </pc:picChg>
        <pc:picChg chg="add del mod">
          <ac:chgData name="Henry Chen" userId="eea55edf-9d0e-4c54-9fc8-ec86869da3f7" providerId="ADAL" clId="{5256E33C-5494-4F52-8B64-DBA28B29C34D}" dt="2024-07-20T20:38:00.935" v="383" actId="478"/>
          <ac:picMkLst>
            <pc:docMk/>
            <pc:sldMk cId="4267664373" sldId="556"/>
            <ac:picMk id="6" creationId="{40658C08-552E-F948-01F6-A181C746EA54}"/>
          </ac:picMkLst>
        </pc:picChg>
        <pc:picChg chg="add mod">
          <ac:chgData name="Henry Chen" userId="eea55edf-9d0e-4c54-9fc8-ec86869da3f7" providerId="ADAL" clId="{5256E33C-5494-4F52-8B64-DBA28B29C34D}" dt="2024-07-20T20:38:05.510" v="385" actId="1076"/>
          <ac:picMkLst>
            <pc:docMk/>
            <pc:sldMk cId="4267664373" sldId="556"/>
            <ac:picMk id="8" creationId="{E3478888-E8B2-7070-5341-602BBA184609}"/>
          </ac:picMkLst>
        </pc:picChg>
      </pc:sldChg>
      <pc:sldChg chg="modSp add mod">
        <pc:chgData name="Henry Chen" userId="eea55edf-9d0e-4c54-9fc8-ec86869da3f7" providerId="ADAL" clId="{5256E33C-5494-4F52-8B64-DBA28B29C34D}" dt="2024-07-20T20:46:32.843" v="497" actId="20577"/>
        <pc:sldMkLst>
          <pc:docMk/>
          <pc:sldMk cId="4236664924" sldId="557"/>
        </pc:sldMkLst>
        <pc:spChg chg="mod">
          <ac:chgData name="Henry Chen" userId="eea55edf-9d0e-4c54-9fc8-ec86869da3f7" providerId="ADAL" clId="{5256E33C-5494-4F52-8B64-DBA28B29C34D}" dt="2024-07-20T20:46:32.843" v="497" actId="20577"/>
          <ac:spMkLst>
            <pc:docMk/>
            <pc:sldMk cId="4236664924" sldId="557"/>
            <ac:spMk id="40963" creationId="{8325DD26-71F0-4F8F-A46B-8F68A3F0591A}"/>
          </ac:spMkLst>
        </pc:spChg>
      </pc:sldChg>
      <pc:sldChg chg="addSp delSp modSp add mod">
        <pc:chgData name="Henry Chen" userId="eea55edf-9d0e-4c54-9fc8-ec86869da3f7" providerId="ADAL" clId="{5256E33C-5494-4F52-8B64-DBA28B29C34D}" dt="2024-07-20T20:46:26.927" v="492" actId="20577"/>
        <pc:sldMkLst>
          <pc:docMk/>
          <pc:sldMk cId="1943635779" sldId="558"/>
        </pc:sldMkLst>
        <pc:spChg chg="mod">
          <ac:chgData name="Henry Chen" userId="eea55edf-9d0e-4c54-9fc8-ec86869da3f7" providerId="ADAL" clId="{5256E33C-5494-4F52-8B64-DBA28B29C34D}" dt="2024-07-20T20:46:26.927" v="492" actId="20577"/>
          <ac:spMkLst>
            <pc:docMk/>
            <pc:sldMk cId="1943635779" sldId="558"/>
            <ac:spMk id="40963" creationId="{8325DD26-71F0-4F8F-A46B-8F68A3F0591A}"/>
          </ac:spMkLst>
        </pc:spChg>
        <pc:picChg chg="add">
          <ac:chgData name="Henry Chen" userId="eea55edf-9d0e-4c54-9fc8-ec86869da3f7" providerId="ADAL" clId="{5256E33C-5494-4F52-8B64-DBA28B29C34D}" dt="2024-07-20T20:38:48.175" v="391" actId="22"/>
          <ac:picMkLst>
            <pc:docMk/>
            <pc:sldMk cId="1943635779" sldId="558"/>
            <ac:picMk id="3" creationId="{76F1BF38-EB42-E02B-F1F9-404670986A5E}"/>
          </ac:picMkLst>
        </pc:picChg>
        <pc:picChg chg="del">
          <ac:chgData name="Henry Chen" userId="eea55edf-9d0e-4c54-9fc8-ec86869da3f7" providerId="ADAL" clId="{5256E33C-5494-4F52-8B64-DBA28B29C34D}" dt="2024-07-20T20:38:30.281" v="387" actId="478"/>
          <ac:picMkLst>
            <pc:docMk/>
            <pc:sldMk cId="1943635779" sldId="558"/>
            <ac:picMk id="6" creationId="{40658C08-552E-F948-01F6-A181C746EA54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0:46:20.048" v="487" actId="20577"/>
        <pc:sldMkLst>
          <pc:docMk/>
          <pc:sldMk cId="1292809071" sldId="559"/>
        </pc:sldMkLst>
        <pc:spChg chg="mod">
          <ac:chgData name="Henry Chen" userId="eea55edf-9d0e-4c54-9fc8-ec86869da3f7" providerId="ADAL" clId="{5256E33C-5494-4F52-8B64-DBA28B29C34D}" dt="2024-07-20T20:46:20.048" v="487" actId="20577"/>
          <ac:spMkLst>
            <pc:docMk/>
            <pc:sldMk cId="1292809071" sldId="559"/>
            <ac:spMk id="40963" creationId="{8325DD26-71F0-4F8F-A46B-8F68A3F0591A}"/>
          </ac:spMkLst>
        </pc:spChg>
        <pc:picChg chg="del">
          <ac:chgData name="Henry Chen" userId="eea55edf-9d0e-4c54-9fc8-ec86869da3f7" providerId="ADAL" clId="{5256E33C-5494-4F52-8B64-DBA28B29C34D}" dt="2024-07-20T20:39:27.851" v="393" actId="478"/>
          <ac:picMkLst>
            <pc:docMk/>
            <pc:sldMk cId="1292809071" sldId="559"/>
            <ac:picMk id="3" creationId="{76F1BF38-EB42-E02B-F1F9-404670986A5E}"/>
          </ac:picMkLst>
        </pc:picChg>
        <pc:picChg chg="add mod">
          <ac:chgData name="Henry Chen" userId="eea55edf-9d0e-4c54-9fc8-ec86869da3f7" providerId="ADAL" clId="{5256E33C-5494-4F52-8B64-DBA28B29C34D}" dt="2024-07-20T20:40:43.734" v="407" actId="1076"/>
          <ac:picMkLst>
            <pc:docMk/>
            <pc:sldMk cId="1292809071" sldId="559"/>
            <ac:picMk id="4" creationId="{D37AD3CC-55B1-E77C-89D7-08DAEAD1EBF6}"/>
          </ac:picMkLst>
        </pc:picChg>
        <pc:picChg chg="add mod">
          <ac:chgData name="Henry Chen" userId="eea55edf-9d0e-4c54-9fc8-ec86869da3f7" providerId="ADAL" clId="{5256E33C-5494-4F52-8B64-DBA28B29C34D}" dt="2024-07-20T20:40:46.524" v="408" actId="1076"/>
          <ac:picMkLst>
            <pc:docMk/>
            <pc:sldMk cId="1292809071" sldId="559"/>
            <ac:picMk id="6" creationId="{4FFDCDA7-862C-B5A3-CB9E-3C643C4DB5C6}"/>
          </ac:picMkLst>
        </pc:picChg>
        <pc:picChg chg="add mod">
          <ac:chgData name="Henry Chen" userId="eea55edf-9d0e-4c54-9fc8-ec86869da3f7" providerId="ADAL" clId="{5256E33C-5494-4F52-8B64-DBA28B29C34D}" dt="2024-07-20T20:41:00.488" v="410" actId="1076"/>
          <ac:picMkLst>
            <pc:docMk/>
            <pc:sldMk cId="1292809071" sldId="559"/>
            <ac:picMk id="8" creationId="{DA230B6E-C5D4-5E7F-F129-CB7A169DADCF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0:45:59.502" v="482" actId="20577"/>
        <pc:sldMkLst>
          <pc:docMk/>
          <pc:sldMk cId="3805099466" sldId="560"/>
        </pc:sldMkLst>
        <pc:spChg chg="mod">
          <ac:chgData name="Henry Chen" userId="eea55edf-9d0e-4c54-9fc8-ec86869da3f7" providerId="ADAL" clId="{5256E33C-5494-4F52-8B64-DBA28B29C34D}" dt="2024-07-20T20:45:59.502" v="482" actId="20577"/>
          <ac:spMkLst>
            <pc:docMk/>
            <pc:sldMk cId="3805099466" sldId="560"/>
            <ac:spMk id="40963" creationId="{8325DD26-71F0-4F8F-A46B-8F68A3F0591A}"/>
          </ac:spMkLst>
        </pc:spChg>
        <pc:picChg chg="add mod">
          <ac:chgData name="Henry Chen" userId="eea55edf-9d0e-4c54-9fc8-ec86869da3f7" providerId="ADAL" clId="{5256E33C-5494-4F52-8B64-DBA28B29C34D}" dt="2024-07-20T20:41:42.527" v="416" actId="1076"/>
          <ac:picMkLst>
            <pc:docMk/>
            <pc:sldMk cId="3805099466" sldId="560"/>
            <ac:picMk id="3" creationId="{06ED7F15-3F6F-3DF8-A8F3-81D615EF13F8}"/>
          </ac:picMkLst>
        </pc:picChg>
        <pc:picChg chg="del">
          <ac:chgData name="Henry Chen" userId="eea55edf-9d0e-4c54-9fc8-ec86869da3f7" providerId="ADAL" clId="{5256E33C-5494-4F52-8B64-DBA28B29C34D}" dt="2024-07-20T20:41:22.592" v="412" actId="478"/>
          <ac:picMkLst>
            <pc:docMk/>
            <pc:sldMk cId="3805099466" sldId="560"/>
            <ac:picMk id="4" creationId="{D37AD3CC-55B1-E77C-89D7-08DAEAD1EBF6}"/>
          </ac:picMkLst>
        </pc:picChg>
        <pc:picChg chg="del">
          <ac:chgData name="Henry Chen" userId="eea55edf-9d0e-4c54-9fc8-ec86869da3f7" providerId="ADAL" clId="{5256E33C-5494-4F52-8B64-DBA28B29C34D}" dt="2024-07-20T20:41:23.507" v="413" actId="478"/>
          <ac:picMkLst>
            <pc:docMk/>
            <pc:sldMk cId="3805099466" sldId="560"/>
            <ac:picMk id="6" creationId="{4FFDCDA7-862C-B5A3-CB9E-3C643C4DB5C6}"/>
          </ac:picMkLst>
        </pc:picChg>
        <pc:picChg chg="del">
          <ac:chgData name="Henry Chen" userId="eea55edf-9d0e-4c54-9fc8-ec86869da3f7" providerId="ADAL" clId="{5256E33C-5494-4F52-8B64-DBA28B29C34D}" dt="2024-07-20T20:41:24.657" v="414" actId="478"/>
          <ac:picMkLst>
            <pc:docMk/>
            <pc:sldMk cId="3805099466" sldId="560"/>
            <ac:picMk id="8" creationId="{DA230B6E-C5D4-5E7F-F129-CB7A169DADCF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0:47:06.512" v="519" actId="20577"/>
        <pc:sldMkLst>
          <pc:docMk/>
          <pc:sldMk cId="2817139981" sldId="561"/>
        </pc:sldMkLst>
        <pc:spChg chg="mod">
          <ac:chgData name="Henry Chen" userId="eea55edf-9d0e-4c54-9fc8-ec86869da3f7" providerId="ADAL" clId="{5256E33C-5494-4F52-8B64-DBA28B29C34D}" dt="2024-07-20T20:47:06.512" v="519" actId="20577"/>
          <ac:spMkLst>
            <pc:docMk/>
            <pc:sldMk cId="2817139981" sldId="561"/>
            <ac:spMk id="40963" creationId="{8325DD26-71F0-4F8F-A46B-8F68A3F0591A}"/>
          </ac:spMkLst>
        </pc:spChg>
        <pc:picChg chg="del">
          <ac:chgData name="Henry Chen" userId="eea55edf-9d0e-4c54-9fc8-ec86869da3f7" providerId="ADAL" clId="{5256E33C-5494-4F52-8B64-DBA28B29C34D}" dt="2024-07-20T20:41:51.035" v="418" actId="478"/>
          <ac:picMkLst>
            <pc:docMk/>
            <pc:sldMk cId="2817139981" sldId="561"/>
            <ac:picMk id="3" creationId="{06ED7F15-3F6F-3DF8-A8F3-81D615EF13F8}"/>
          </ac:picMkLst>
        </pc:picChg>
        <pc:picChg chg="add mod">
          <ac:chgData name="Henry Chen" userId="eea55edf-9d0e-4c54-9fc8-ec86869da3f7" providerId="ADAL" clId="{5256E33C-5494-4F52-8B64-DBA28B29C34D}" dt="2024-07-20T20:43:47.747" v="459" actId="1076"/>
          <ac:picMkLst>
            <pc:docMk/>
            <pc:sldMk cId="2817139981" sldId="561"/>
            <ac:picMk id="4" creationId="{1D18298D-E862-B333-B079-D18629A07906}"/>
          </ac:picMkLst>
        </pc:picChg>
      </pc:sldChg>
      <pc:sldChg chg="addSp modSp add mod ord">
        <pc:chgData name="Henry Chen" userId="eea55edf-9d0e-4c54-9fc8-ec86869da3f7" providerId="ADAL" clId="{5256E33C-5494-4F52-8B64-DBA28B29C34D}" dt="2024-07-20T20:47:54.755" v="528" actId="1076"/>
        <pc:sldMkLst>
          <pc:docMk/>
          <pc:sldMk cId="2473339341" sldId="562"/>
        </pc:sldMkLst>
        <pc:spChg chg="mod">
          <ac:chgData name="Henry Chen" userId="eea55edf-9d0e-4c54-9fc8-ec86869da3f7" providerId="ADAL" clId="{5256E33C-5494-4F52-8B64-DBA28B29C34D}" dt="2024-07-20T20:47:51.324" v="526" actId="14"/>
          <ac:spMkLst>
            <pc:docMk/>
            <pc:sldMk cId="2473339341" sldId="562"/>
            <ac:spMk id="40963" creationId="{8325DD26-71F0-4F8F-A46B-8F68A3F0591A}"/>
          </ac:spMkLst>
        </pc:spChg>
        <pc:picChg chg="add mod">
          <ac:chgData name="Henry Chen" userId="eea55edf-9d0e-4c54-9fc8-ec86869da3f7" providerId="ADAL" clId="{5256E33C-5494-4F52-8B64-DBA28B29C34D}" dt="2024-07-20T20:47:54.755" v="528" actId="1076"/>
          <ac:picMkLst>
            <pc:docMk/>
            <pc:sldMk cId="2473339341" sldId="562"/>
            <ac:picMk id="3" creationId="{1846C6B5-42B5-F886-4171-812714A74D6C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0:49:21.998" v="534" actId="1076"/>
        <pc:sldMkLst>
          <pc:docMk/>
          <pc:sldMk cId="1457802108" sldId="563"/>
        </pc:sldMkLst>
        <pc:picChg chg="del">
          <ac:chgData name="Henry Chen" userId="eea55edf-9d0e-4c54-9fc8-ec86869da3f7" providerId="ADAL" clId="{5256E33C-5494-4F52-8B64-DBA28B29C34D}" dt="2024-07-20T20:48:00.910" v="530" actId="478"/>
          <ac:picMkLst>
            <pc:docMk/>
            <pc:sldMk cId="1457802108" sldId="563"/>
            <ac:picMk id="3" creationId="{1846C6B5-42B5-F886-4171-812714A74D6C}"/>
          </ac:picMkLst>
        </pc:picChg>
        <pc:picChg chg="add mod">
          <ac:chgData name="Henry Chen" userId="eea55edf-9d0e-4c54-9fc8-ec86869da3f7" providerId="ADAL" clId="{5256E33C-5494-4F52-8B64-DBA28B29C34D}" dt="2024-07-20T20:49:06.456" v="532" actId="1076"/>
          <ac:picMkLst>
            <pc:docMk/>
            <pc:sldMk cId="1457802108" sldId="563"/>
            <ac:picMk id="4" creationId="{BFB425C5-9D87-3D14-C297-A0ED8044CCAA}"/>
          </ac:picMkLst>
        </pc:picChg>
        <pc:picChg chg="add mod">
          <ac:chgData name="Henry Chen" userId="eea55edf-9d0e-4c54-9fc8-ec86869da3f7" providerId="ADAL" clId="{5256E33C-5494-4F52-8B64-DBA28B29C34D}" dt="2024-07-20T20:49:21.998" v="534" actId="1076"/>
          <ac:picMkLst>
            <pc:docMk/>
            <pc:sldMk cId="1457802108" sldId="563"/>
            <ac:picMk id="6" creationId="{CDB275EF-F231-E588-0717-2F54D850C14E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0:50:56.235" v="540" actId="1076"/>
        <pc:sldMkLst>
          <pc:docMk/>
          <pc:sldMk cId="2623724821" sldId="564"/>
        </pc:sldMkLst>
        <pc:picChg chg="add mod">
          <ac:chgData name="Henry Chen" userId="eea55edf-9d0e-4c54-9fc8-ec86869da3f7" providerId="ADAL" clId="{5256E33C-5494-4F52-8B64-DBA28B29C34D}" dt="2024-07-20T20:50:43.947" v="538" actId="1076"/>
          <ac:picMkLst>
            <pc:docMk/>
            <pc:sldMk cId="2623724821" sldId="564"/>
            <ac:picMk id="3" creationId="{889343C5-2534-2F7F-7741-140118F9ECCC}"/>
          </ac:picMkLst>
        </pc:picChg>
        <pc:picChg chg="del">
          <ac:chgData name="Henry Chen" userId="eea55edf-9d0e-4c54-9fc8-ec86869da3f7" providerId="ADAL" clId="{5256E33C-5494-4F52-8B64-DBA28B29C34D}" dt="2024-07-20T20:50:16.054" v="536" actId="478"/>
          <ac:picMkLst>
            <pc:docMk/>
            <pc:sldMk cId="2623724821" sldId="564"/>
            <ac:picMk id="6" creationId="{CDB275EF-F231-E588-0717-2F54D850C14E}"/>
          </ac:picMkLst>
        </pc:picChg>
        <pc:picChg chg="add mod">
          <ac:chgData name="Henry Chen" userId="eea55edf-9d0e-4c54-9fc8-ec86869da3f7" providerId="ADAL" clId="{5256E33C-5494-4F52-8B64-DBA28B29C34D}" dt="2024-07-20T20:50:56.235" v="540" actId="1076"/>
          <ac:picMkLst>
            <pc:docMk/>
            <pc:sldMk cId="2623724821" sldId="564"/>
            <ac:picMk id="7" creationId="{7724C95F-AEED-E2E4-6CC1-50244E93DDB6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0:51:36.492" v="548" actId="1076"/>
        <pc:sldMkLst>
          <pc:docMk/>
          <pc:sldMk cId="478328885" sldId="565"/>
        </pc:sldMkLst>
        <pc:picChg chg="del">
          <ac:chgData name="Henry Chen" userId="eea55edf-9d0e-4c54-9fc8-ec86869da3f7" providerId="ADAL" clId="{5256E33C-5494-4F52-8B64-DBA28B29C34D}" dt="2024-07-20T20:51:07.802" v="542" actId="478"/>
          <ac:picMkLst>
            <pc:docMk/>
            <pc:sldMk cId="478328885" sldId="565"/>
            <ac:picMk id="3" creationId="{889343C5-2534-2F7F-7741-140118F9ECCC}"/>
          </ac:picMkLst>
        </pc:picChg>
        <pc:picChg chg="add mod">
          <ac:chgData name="Henry Chen" userId="eea55edf-9d0e-4c54-9fc8-ec86869da3f7" providerId="ADAL" clId="{5256E33C-5494-4F52-8B64-DBA28B29C34D}" dt="2024-07-20T20:51:25.066" v="546" actId="1076"/>
          <ac:picMkLst>
            <pc:docMk/>
            <pc:sldMk cId="478328885" sldId="565"/>
            <ac:picMk id="5" creationId="{124C5E45-E898-F6D9-6946-222DCEC86BE9}"/>
          </ac:picMkLst>
        </pc:picChg>
        <pc:picChg chg="del mod">
          <ac:chgData name="Henry Chen" userId="eea55edf-9d0e-4c54-9fc8-ec86869da3f7" providerId="ADAL" clId="{5256E33C-5494-4F52-8B64-DBA28B29C34D}" dt="2024-07-20T20:51:08.671" v="544" actId="478"/>
          <ac:picMkLst>
            <pc:docMk/>
            <pc:sldMk cId="478328885" sldId="565"/>
            <ac:picMk id="7" creationId="{7724C95F-AEED-E2E4-6CC1-50244E93DDB6}"/>
          </ac:picMkLst>
        </pc:picChg>
        <pc:picChg chg="add mod">
          <ac:chgData name="Henry Chen" userId="eea55edf-9d0e-4c54-9fc8-ec86869da3f7" providerId="ADAL" clId="{5256E33C-5494-4F52-8B64-DBA28B29C34D}" dt="2024-07-20T20:51:36.492" v="548" actId="1076"/>
          <ac:picMkLst>
            <pc:docMk/>
            <pc:sldMk cId="478328885" sldId="565"/>
            <ac:picMk id="8" creationId="{F3A714F5-D4CC-2633-D820-A7BBE8D92CD1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0:51:57.310" v="553" actId="1076"/>
        <pc:sldMkLst>
          <pc:docMk/>
          <pc:sldMk cId="777384082" sldId="566"/>
        </pc:sldMkLst>
        <pc:picChg chg="add mod">
          <ac:chgData name="Henry Chen" userId="eea55edf-9d0e-4c54-9fc8-ec86869da3f7" providerId="ADAL" clId="{5256E33C-5494-4F52-8B64-DBA28B29C34D}" dt="2024-07-20T20:51:57.310" v="553" actId="1076"/>
          <ac:picMkLst>
            <pc:docMk/>
            <pc:sldMk cId="777384082" sldId="566"/>
            <ac:picMk id="3" creationId="{07101580-BD9B-EB7F-FE09-DA52B1BA01BC}"/>
          </ac:picMkLst>
        </pc:picChg>
        <pc:picChg chg="del">
          <ac:chgData name="Henry Chen" userId="eea55edf-9d0e-4c54-9fc8-ec86869da3f7" providerId="ADAL" clId="{5256E33C-5494-4F52-8B64-DBA28B29C34D}" dt="2024-07-20T20:51:42.416" v="550" actId="478"/>
          <ac:picMkLst>
            <pc:docMk/>
            <pc:sldMk cId="777384082" sldId="566"/>
            <ac:picMk id="5" creationId="{124C5E45-E898-F6D9-6946-222DCEC86BE9}"/>
          </ac:picMkLst>
        </pc:picChg>
        <pc:picChg chg="del">
          <ac:chgData name="Henry Chen" userId="eea55edf-9d0e-4c54-9fc8-ec86869da3f7" providerId="ADAL" clId="{5256E33C-5494-4F52-8B64-DBA28B29C34D}" dt="2024-07-20T20:51:43.348" v="551" actId="478"/>
          <ac:picMkLst>
            <pc:docMk/>
            <pc:sldMk cId="777384082" sldId="566"/>
            <ac:picMk id="8" creationId="{F3A714F5-D4CC-2633-D820-A7BBE8D92CD1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0:52:32.693" v="557" actId="1076"/>
        <pc:sldMkLst>
          <pc:docMk/>
          <pc:sldMk cId="353767065" sldId="567"/>
        </pc:sldMkLst>
        <pc:picChg chg="del">
          <ac:chgData name="Henry Chen" userId="eea55edf-9d0e-4c54-9fc8-ec86869da3f7" providerId="ADAL" clId="{5256E33C-5494-4F52-8B64-DBA28B29C34D}" dt="2024-07-20T20:52:21.577" v="555" actId="478"/>
          <ac:picMkLst>
            <pc:docMk/>
            <pc:sldMk cId="353767065" sldId="567"/>
            <ac:picMk id="3" creationId="{07101580-BD9B-EB7F-FE09-DA52B1BA01BC}"/>
          </ac:picMkLst>
        </pc:picChg>
        <pc:picChg chg="add mod">
          <ac:chgData name="Henry Chen" userId="eea55edf-9d0e-4c54-9fc8-ec86869da3f7" providerId="ADAL" clId="{5256E33C-5494-4F52-8B64-DBA28B29C34D}" dt="2024-07-20T20:52:32.693" v="557" actId="1076"/>
          <ac:picMkLst>
            <pc:docMk/>
            <pc:sldMk cId="353767065" sldId="567"/>
            <ac:picMk id="5" creationId="{27F24C50-1CA2-72B0-008E-A8B4E7B206F4}"/>
          </ac:picMkLst>
        </pc:picChg>
      </pc:sldChg>
      <pc:sldChg chg="addSp delSp add mod">
        <pc:chgData name="Henry Chen" userId="eea55edf-9d0e-4c54-9fc8-ec86869da3f7" providerId="ADAL" clId="{5256E33C-5494-4F52-8B64-DBA28B29C34D}" dt="2024-07-20T20:53:07.586" v="561" actId="22"/>
        <pc:sldMkLst>
          <pc:docMk/>
          <pc:sldMk cId="2083242117" sldId="568"/>
        </pc:sldMkLst>
        <pc:picChg chg="add">
          <ac:chgData name="Henry Chen" userId="eea55edf-9d0e-4c54-9fc8-ec86869da3f7" providerId="ADAL" clId="{5256E33C-5494-4F52-8B64-DBA28B29C34D}" dt="2024-07-20T20:53:07.586" v="561" actId="22"/>
          <ac:picMkLst>
            <pc:docMk/>
            <pc:sldMk cId="2083242117" sldId="568"/>
            <ac:picMk id="3" creationId="{549B1954-6479-BCD4-4073-03C0F8DD2821}"/>
          </ac:picMkLst>
        </pc:picChg>
        <pc:picChg chg="del">
          <ac:chgData name="Henry Chen" userId="eea55edf-9d0e-4c54-9fc8-ec86869da3f7" providerId="ADAL" clId="{5256E33C-5494-4F52-8B64-DBA28B29C34D}" dt="2024-07-20T20:52:57.704" v="560" actId="478"/>
          <ac:picMkLst>
            <pc:docMk/>
            <pc:sldMk cId="2083242117" sldId="568"/>
            <ac:picMk id="4" creationId="{BFB425C5-9D87-3D14-C297-A0ED8044CCAA}"/>
          </ac:picMkLst>
        </pc:picChg>
        <pc:picChg chg="del">
          <ac:chgData name="Henry Chen" userId="eea55edf-9d0e-4c54-9fc8-ec86869da3f7" providerId="ADAL" clId="{5256E33C-5494-4F52-8B64-DBA28B29C34D}" dt="2024-07-20T20:52:56.795" v="559" actId="478"/>
          <ac:picMkLst>
            <pc:docMk/>
            <pc:sldMk cId="2083242117" sldId="568"/>
            <ac:picMk id="5" creationId="{27F24C50-1CA2-72B0-008E-A8B4E7B206F4}"/>
          </ac:picMkLst>
        </pc:picChg>
      </pc:sldChg>
      <pc:sldChg chg="addSp modSp add mod ord">
        <pc:chgData name="Henry Chen" userId="eea55edf-9d0e-4c54-9fc8-ec86869da3f7" providerId="ADAL" clId="{5256E33C-5494-4F52-8B64-DBA28B29C34D}" dt="2024-07-20T21:22:28.531" v="635" actId="1076"/>
        <pc:sldMkLst>
          <pc:docMk/>
          <pc:sldMk cId="3414864068" sldId="569"/>
        </pc:sldMkLst>
        <pc:spChg chg="mod">
          <ac:chgData name="Henry Chen" userId="eea55edf-9d0e-4c54-9fc8-ec86869da3f7" providerId="ADAL" clId="{5256E33C-5494-4F52-8B64-DBA28B29C34D}" dt="2024-07-20T21:20:26.058" v="616" actId="6549"/>
          <ac:spMkLst>
            <pc:docMk/>
            <pc:sldMk cId="3414864068" sldId="569"/>
            <ac:spMk id="40963" creationId="{8325DD26-71F0-4F8F-A46B-8F68A3F0591A}"/>
          </ac:spMkLst>
        </pc:spChg>
        <pc:picChg chg="add mod">
          <ac:chgData name="Henry Chen" userId="eea55edf-9d0e-4c54-9fc8-ec86869da3f7" providerId="ADAL" clId="{5256E33C-5494-4F52-8B64-DBA28B29C34D}" dt="2024-07-20T21:22:16.045" v="633" actId="1076"/>
          <ac:picMkLst>
            <pc:docMk/>
            <pc:sldMk cId="3414864068" sldId="569"/>
            <ac:picMk id="3" creationId="{0BC6D400-FA05-3C14-6818-1919CE08992D}"/>
          </ac:picMkLst>
        </pc:picChg>
        <pc:picChg chg="add mod">
          <ac:chgData name="Henry Chen" userId="eea55edf-9d0e-4c54-9fc8-ec86869da3f7" providerId="ADAL" clId="{5256E33C-5494-4F52-8B64-DBA28B29C34D}" dt="2024-07-20T21:22:28.531" v="635" actId="1076"/>
          <ac:picMkLst>
            <pc:docMk/>
            <pc:sldMk cId="3414864068" sldId="569"/>
            <ac:picMk id="5" creationId="{01517302-0A6A-7D82-7366-50BF834149CE}"/>
          </ac:picMkLst>
        </pc:picChg>
      </pc:sldChg>
      <pc:sldChg chg="delSp add del mod">
        <pc:chgData name="Henry Chen" userId="eea55edf-9d0e-4c54-9fc8-ec86869da3f7" providerId="ADAL" clId="{5256E33C-5494-4F52-8B64-DBA28B29C34D}" dt="2024-07-20T21:18:54.525" v="598" actId="2696"/>
        <pc:sldMkLst>
          <pc:docMk/>
          <pc:sldMk cId="2645667477" sldId="570"/>
        </pc:sldMkLst>
        <pc:picChg chg="del">
          <ac:chgData name="Henry Chen" userId="eea55edf-9d0e-4c54-9fc8-ec86869da3f7" providerId="ADAL" clId="{5256E33C-5494-4F52-8B64-DBA28B29C34D}" dt="2024-07-20T21:18:10.744" v="595" actId="478"/>
          <ac:picMkLst>
            <pc:docMk/>
            <pc:sldMk cId="2645667477" sldId="570"/>
            <ac:picMk id="3" creationId="{549B1954-6479-BCD4-4073-03C0F8DD2821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1:22:52.631" v="640" actId="1076"/>
        <pc:sldMkLst>
          <pc:docMk/>
          <pc:sldMk cId="3313470271" sldId="570"/>
        </pc:sldMkLst>
        <pc:spChg chg="mod">
          <ac:chgData name="Henry Chen" userId="eea55edf-9d0e-4c54-9fc8-ec86869da3f7" providerId="ADAL" clId="{5256E33C-5494-4F52-8B64-DBA28B29C34D}" dt="2024-07-20T21:21:16.573" v="629" actId="15"/>
          <ac:spMkLst>
            <pc:docMk/>
            <pc:sldMk cId="3313470271" sldId="570"/>
            <ac:spMk id="40963" creationId="{8325DD26-71F0-4F8F-A46B-8F68A3F0591A}"/>
          </ac:spMkLst>
        </pc:spChg>
        <pc:picChg chg="del">
          <ac:chgData name="Henry Chen" userId="eea55edf-9d0e-4c54-9fc8-ec86869da3f7" providerId="ADAL" clId="{5256E33C-5494-4F52-8B64-DBA28B29C34D}" dt="2024-07-20T21:19:30.558" v="600" actId="478"/>
          <ac:picMkLst>
            <pc:docMk/>
            <pc:sldMk cId="3313470271" sldId="570"/>
            <ac:picMk id="3" creationId="{0BC6D400-FA05-3C14-6818-1919CE08992D}"/>
          </ac:picMkLst>
        </pc:picChg>
        <pc:picChg chg="add del mod">
          <ac:chgData name="Henry Chen" userId="eea55edf-9d0e-4c54-9fc8-ec86869da3f7" providerId="ADAL" clId="{5256E33C-5494-4F52-8B64-DBA28B29C34D}" dt="2024-07-20T21:22:32.682" v="636" actId="478"/>
          <ac:picMkLst>
            <pc:docMk/>
            <pc:sldMk cId="3313470271" sldId="570"/>
            <ac:picMk id="4" creationId="{1380F169-4D2D-0C40-A423-89489E31043A}"/>
          </ac:picMkLst>
        </pc:picChg>
        <pc:picChg chg="add mod">
          <ac:chgData name="Henry Chen" userId="eea55edf-9d0e-4c54-9fc8-ec86869da3f7" providerId="ADAL" clId="{5256E33C-5494-4F52-8B64-DBA28B29C34D}" dt="2024-07-20T21:22:44.393" v="638" actId="1076"/>
          <ac:picMkLst>
            <pc:docMk/>
            <pc:sldMk cId="3313470271" sldId="570"/>
            <ac:picMk id="6" creationId="{B8C51D5F-DCE4-272A-3637-861D8BFF8A4F}"/>
          </ac:picMkLst>
        </pc:picChg>
        <pc:picChg chg="add mod">
          <ac:chgData name="Henry Chen" userId="eea55edf-9d0e-4c54-9fc8-ec86869da3f7" providerId="ADAL" clId="{5256E33C-5494-4F52-8B64-DBA28B29C34D}" dt="2024-07-20T21:22:52.631" v="640" actId="1076"/>
          <ac:picMkLst>
            <pc:docMk/>
            <pc:sldMk cId="3313470271" sldId="570"/>
            <ac:picMk id="8" creationId="{5DC2E28A-958C-205A-12F3-3EA277977950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1:23:40.899" v="643" actId="22"/>
        <pc:sldMkLst>
          <pc:docMk/>
          <pc:sldMk cId="1743871559" sldId="571"/>
        </pc:sldMkLst>
        <pc:picChg chg="add">
          <ac:chgData name="Henry Chen" userId="eea55edf-9d0e-4c54-9fc8-ec86869da3f7" providerId="ADAL" clId="{5256E33C-5494-4F52-8B64-DBA28B29C34D}" dt="2024-07-20T21:23:40.899" v="643" actId="22"/>
          <ac:picMkLst>
            <pc:docMk/>
            <pc:sldMk cId="1743871559" sldId="571"/>
            <ac:picMk id="3" creationId="{B921CA94-722C-6F2C-ED8F-B799E2D90109}"/>
          </ac:picMkLst>
        </pc:picChg>
        <pc:picChg chg="del mod">
          <ac:chgData name="Henry Chen" userId="eea55edf-9d0e-4c54-9fc8-ec86869da3f7" providerId="ADAL" clId="{5256E33C-5494-4F52-8B64-DBA28B29C34D}" dt="2024-07-20T21:23:08.288" v="642" actId="478"/>
          <ac:picMkLst>
            <pc:docMk/>
            <pc:sldMk cId="1743871559" sldId="571"/>
            <ac:picMk id="4" creationId="{1380F169-4D2D-0C40-A423-89489E31043A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1:24:01.543" v="647" actId="1076"/>
        <pc:sldMkLst>
          <pc:docMk/>
          <pc:sldMk cId="3582535666" sldId="572"/>
        </pc:sldMkLst>
        <pc:picChg chg="del">
          <ac:chgData name="Henry Chen" userId="eea55edf-9d0e-4c54-9fc8-ec86869da3f7" providerId="ADAL" clId="{5256E33C-5494-4F52-8B64-DBA28B29C34D}" dt="2024-07-20T21:23:46.385" v="645" actId="478"/>
          <ac:picMkLst>
            <pc:docMk/>
            <pc:sldMk cId="3582535666" sldId="572"/>
            <ac:picMk id="3" creationId="{B921CA94-722C-6F2C-ED8F-B799E2D90109}"/>
          </ac:picMkLst>
        </pc:picChg>
        <pc:picChg chg="add mod">
          <ac:chgData name="Henry Chen" userId="eea55edf-9d0e-4c54-9fc8-ec86869da3f7" providerId="ADAL" clId="{5256E33C-5494-4F52-8B64-DBA28B29C34D}" dt="2024-07-20T21:24:01.543" v="647" actId="1076"/>
          <ac:picMkLst>
            <pc:docMk/>
            <pc:sldMk cId="3582535666" sldId="572"/>
            <ac:picMk id="4" creationId="{124C033F-79F3-15EC-6EA1-536FE43DC8D1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1:24:25.993" v="653" actId="1076"/>
        <pc:sldMkLst>
          <pc:docMk/>
          <pc:sldMk cId="3570564299" sldId="573"/>
        </pc:sldMkLst>
        <pc:picChg chg="add mod">
          <ac:chgData name="Henry Chen" userId="eea55edf-9d0e-4c54-9fc8-ec86869da3f7" providerId="ADAL" clId="{5256E33C-5494-4F52-8B64-DBA28B29C34D}" dt="2024-07-20T21:24:25.993" v="653" actId="1076"/>
          <ac:picMkLst>
            <pc:docMk/>
            <pc:sldMk cId="3570564299" sldId="573"/>
            <ac:picMk id="3" creationId="{F463696F-1250-7FA0-BB08-71DBD3F19DE8}"/>
          </ac:picMkLst>
        </pc:picChg>
        <pc:picChg chg="del">
          <ac:chgData name="Henry Chen" userId="eea55edf-9d0e-4c54-9fc8-ec86869da3f7" providerId="ADAL" clId="{5256E33C-5494-4F52-8B64-DBA28B29C34D}" dt="2024-07-20T21:24:07.453" v="649" actId="478"/>
          <ac:picMkLst>
            <pc:docMk/>
            <pc:sldMk cId="3570564299" sldId="573"/>
            <ac:picMk id="4" creationId="{124C033F-79F3-15EC-6EA1-536FE43DC8D1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1:25:11.698" v="657" actId="1076"/>
        <pc:sldMkLst>
          <pc:docMk/>
          <pc:sldMk cId="1093174314" sldId="574"/>
        </pc:sldMkLst>
        <pc:picChg chg="del">
          <ac:chgData name="Henry Chen" userId="eea55edf-9d0e-4c54-9fc8-ec86869da3f7" providerId="ADAL" clId="{5256E33C-5494-4F52-8B64-DBA28B29C34D}" dt="2024-07-20T21:24:54.576" v="655" actId="478"/>
          <ac:picMkLst>
            <pc:docMk/>
            <pc:sldMk cId="1093174314" sldId="574"/>
            <ac:picMk id="3" creationId="{F463696F-1250-7FA0-BB08-71DBD3F19DE8}"/>
          </ac:picMkLst>
        </pc:picChg>
        <pc:picChg chg="add mod">
          <ac:chgData name="Henry Chen" userId="eea55edf-9d0e-4c54-9fc8-ec86869da3f7" providerId="ADAL" clId="{5256E33C-5494-4F52-8B64-DBA28B29C34D}" dt="2024-07-20T21:25:11.698" v="657" actId="1076"/>
          <ac:picMkLst>
            <pc:docMk/>
            <pc:sldMk cId="1093174314" sldId="574"/>
            <ac:picMk id="4" creationId="{F21F2531-FF64-90D1-67A3-B058FF2E2474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1:25:26.194" v="661" actId="1076"/>
        <pc:sldMkLst>
          <pc:docMk/>
          <pc:sldMk cId="185699435" sldId="575"/>
        </pc:sldMkLst>
        <pc:picChg chg="add mod">
          <ac:chgData name="Henry Chen" userId="eea55edf-9d0e-4c54-9fc8-ec86869da3f7" providerId="ADAL" clId="{5256E33C-5494-4F52-8B64-DBA28B29C34D}" dt="2024-07-20T21:25:26.194" v="661" actId="1076"/>
          <ac:picMkLst>
            <pc:docMk/>
            <pc:sldMk cId="185699435" sldId="575"/>
            <ac:picMk id="3" creationId="{55A62DB2-0DF5-8AB3-E141-D59FCD37F3FC}"/>
          </ac:picMkLst>
        </pc:picChg>
        <pc:picChg chg="del">
          <ac:chgData name="Henry Chen" userId="eea55edf-9d0e-4c54-9fc8-ec86869da3f7" providerId="ADAL" clId="{5256E33C-5494-4F52-8B64-DBA28B29C34D}" dt="2024-07-20T21:25:17.392" v="659" actId="478"/>
          <ac:picMkLst>
            <pc:docMk/>
            <pc:sldMk cId="185699435" sldId="575"/>
            <ac:picMk id="4" creationId="{F21F2531-FF64-90D1-67A3-B058FF2E2474}"/>
          </ac:picMkLst>
        </pc:picChg>
      </pc:sldChg>
      <pc:sldChg chg="addSp delSp modSp add mod ord">
        <pc:chgData name="Henry Chen" userId="eea55edf-9d0e-4c54-9fc8-ec86869da3f7" providerId="ADAL" clId="{5256E33C-5494-4F52-8B64-DBA28B29C34D}" dt="2024-07-20T21:28:00.232" v="690"/>
        <pc:sldMkLst>
          <pc:docMk/>
          <pc:sldMk cId="367553367" sldId="576"/>
        </pc:sldMkLst>
        <pc:picChg chg="del">
          <ac:chgData name="Henry Chen" userId="eea55edf-9d0e-4c54-9fc8-ec86869da3f7" providerId="ADAL" clId="{5256E33C-5494-4F52-8B64-DBA28B29C34D}" dt="2024-07-20T21:25:31.135" v="663" actId="478"/>
          <ac:picMkLst>
            <pc:docMk/>
            <pc:sldMk cId="367553367" sldId="576"/>
            <ac:picMk id="3" creationId="{55A62DB2-0DF5-8AB3-E141-D59FCD37F3FC}"/>
          </ac:picMkLst>
        </pc:picChg>
        <pc:picChg chg="add mod">
          <ac:chgData name="Henry Chen" userId="eea55edf-9d0e-4c54-9fc8-ec86869da3f7" providerId="ADAL" clId="{5256E33C-5494-4F52-8B64-DBA28B29C34D}" dt="2024-07-20T21:25:44.442" v="665" actId="1076"/>
          <ac:picMkLst>
            <pc:docMk/>
            <pc:sldMk cId="367553367" sldId="576"/>
            <ac:picMk id="4" creationId="{9C81197D-437B-B7D8-C65B-D9B26509225C}"/>
          </ac:picMkLst>
        </pc:picChg>
      </pc:sldChg>
      <pc:sldChg chg="addSp modSp add mod ord">
        <pc:chgData name="Henry Chen" userId="eea55edf-9d0e-4c54-9fc8-ec86869da3f7" providerId="ADAL" clId="{5256E33C-5494-4F52-8B64-DBA28B29C34D}" dt="2024-07-20T21:27:08.037" v="677" actId="22"/>
        <pc:sldMkLst>
          <pc:docMk/>
          <pc:sldMk cId="2995798234" sldId="577"/>
        </pc:sldMkLst>
        <pc:spChg chg="mod">
          <ac:chgData name="Henry Chen" userId="eea55edf-9d0e-4c54-9fc8-ec86869da3f7" providerId="ADAL" clId="{5256E33C-5494-4F52-8B64-DBA28B29C34D}" dt="2024-07-20T21:26:55.644" v="676" actId="6549"/>
          <ac:spMkLst>
            <pc:docMk/>
            <pc:sldMk cId="2995798234" sldId="577"/>
            <ac:spMk id="40963" creationId="{8325DD26-71F0-4F8F-A46B-8F68A3F0591A}"/>
          </ac:spMkLst>
        </pc:spChg>
        <pc:picChg chg="add">
          <ac:chgData name="Henry Chen" userId="eea55edf-9d0e-4c54-9fc8-ec86869da3f7" providerId="ADAL" clId="{5256E33C-5494-4F52-8B64-DBA28B29C34D}" dt="2024-07-20T21:27:08.037" v="677" actId="22"/>
          <ac:picMkLst>
            <pc:docMk/>
            <pc:sldMk cId="2995798234" sldId="577"/>
            <ac:picMk id="3" creationId="{1C767853-D0FD-1A63-62DF-8C30768E6AB6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1:27:28.029" v="682" actId="14100"/>
        <pc:sldMkLst>
          <pc:docMk/>
          <pc:sldMk cId="220515276" sldId="578"/>
        </pc:sldMkLst>
        <pc:picChg chg="del">
          <ac:chgData name="Henry Chen" userId="eea55edf-9d0e-4c54-9fc8-ec86869da3f7" providerId="ADAL" clId="{5256E33C-5494-4F52-8B64-DBA28B29C34D}" dt="2024-07-20T21:27:16.529" v="679" actId="478"/>
          <ac:picMkLst>
            <pc:docMk/>
            <pc:sldMk cId="220515276" sldId="578"/>
            <ac:picMk id="3" creationId="{1C767853-D0FD-1A63-62DF-8C30768E6AB6}"/>
          </ac:picMkLst>
        </pc:picChg>
        <pc:picChg chg="add mod">
          <ac:chgData name="Henry Chen" userId="eea55edf-9d0e-4c54-9fc8-ec86869da3f7" providerId="ADAL" clId="{5256E33C-5494-4F52-8B64-DBA28B29C34D}" dt="2024-07-20T21:27:28.029" v="682" actId="14100"/>
          <ac:picMkLst>
            <pc:docMk/>
            <pc:sldMk cId="220515276" sldId="578"/>
            <ac:picMk id="4" creationId="{C20F17F9-FC76-B513-79A2-42E04D6BC887}"/>
          </ac:picMkLst>
        </pc:picChg>
      </pc:sldChg>
      <pc:sldChg chg="addSp delSp add mod">
        <pc:chgData name="Henry Chen" userId="eea55edf-9d0e-4c54-9fc8-ec86869da3f7" providerId="ADAL" clId="{5256E33C-5494-4F52-8B64-DBA28B29C34D}" dt="2024-07-20T21:28:23.995" v="693" actId="22"/>
        <pc:sldMkLst>
          <pc:docMk/>
          <pc:sldMk cId="2405563123" sldId="579"/>
        </pc:sldMkLst>
        <pc:picChg chg="add">
          <ac:chgData name="Henry Chen" userId="eea55edf-9d0e-4c54-9fc8-ec86869da3f7" providerId="ADAL" clId="{5256E33C-5494-4F52-8B64-DBA28B29C34D}" dt="2024-07-20T21:28:23.995" v="693" actId="22"/>
          <ac:picMkLst>
            <pc:docMk/>
            <pc:sldMk cId="2405563123" sldId="579"/>
            <ac:picMk id="3" creationId="{1352903D-8D79-90B8-914B-C76DCDE73681}"/>
          </ac:picMkLst>
        </pc:picChg>
        <pc:picChg chg="del">
          <ac:chgData name="Henry Chen" userId="eea55edf-9d0e-4c54-9fc8-ec86869da3f7" providerId="ADAL" clId="{5256E33C-5494-4F52-8B64-DBA28B29C34D}" dt="2024-07-20T21:28:09.384" v="692" actId="478"/>
          <ac:picMkLst>
            <pc:docMk/>
            <pc:sldMk cId="2405563123" sldId="579"/>
            <ac:picMk id="4" creationId="{C20F17F9-FC76-B513-79A2-42E04D6BC887}"/>
          </ac:picMkLst>
        </pc:picChg>
      </pc:sldChg>
      <pc:sldChg chg="add">
        <pc:chgData name="Henry Chen" userId="eea55edf-9d0e-4c54-9fc8-ec86869da3f7" providerId="ADAL" clId="{5256E33C-5494-4F52-8B64-DBA28B29C34D}" dt="2024-07-20T21:28:28.455" v="694" actId="2890"/>
        <pc:sldMkLst>
          <pc:docMk/>
          <pc:sldMk cId="1966190306" sldId="580"/>
        </pc:sldMkLst>
      </pc:sldChg>
      <pc:sldChg chg="addSp modSp add mod ord">
        <pc:chgData name="Henry Chen" userId="eea55edf-9d0e-4c54-9fc8-ec86869da3f7" providerId="ADAL" clId="{5256E33C-5494-4F52-8B64-DBA28B29C34D}" dt="2024-07-20T21:29:40.837" v="705" actId="22"/>
        <pc:sldMkLst>
          <pc:docMk/>
          <pc:sldMk cId="824188917" sldId="581"/>
        </pc:sldMkLst>
        <pc:spChg chg="mod">
          <ac:chgData name="Henry Chen" userId="eea55edf-9d0e-4c54-9fc8-ec86869da3f7" providerId="ADAL" clId="{5256E33C-5494-4F52-8B64-DBA28B29C34D}" dt="2024-07-20T21:29:31.956" v="704" actId="6549"/>
          <ac:spMkLst>
            <pc:docMk/>
            <pc:sldMk cId="824188917" sldId="581"/>
            <ac:spMk id="40963" creationId="{8325DD26-71F0-4F8F-A46B-8F68A3F0591A}"/>
          </ac:spMkLst>
        </pc:spChg>
        <pc:picChg chg="add">
          <ac:chgData name="Henry Chen" userId="eea55edf-9d0e-4c54-9fc8-ec86869da3f7" providerId="ADAL" clId="{5256E33C-5494-4F52-8B64-DBA28B29C34D}" dt="2024-07-20T21:29:40.837" v="705" actId="22"/>
          <ac:picMkLst>
            <pc:docMk/>
            <pc:sldMk cId="824188917" sldId="581"/>
            <ac:picMk id="3" creationId="{EA0153D8-A87C-8CDE-8E28-C688B525CFFB}"/>
          </ac:picMkLst>
        </pc:picChg>
      </pc:sldChg>
      <pc:sldChg chg="addSp modSp add mod">
        <pc:chgData name="Henry Chen" userId="eea55edf-9d0e-4c54-9fc8-ec86869da3f7" providerId="ADAL" clId="{5256E33C-5494-4F52-8B64-DBA28B29C34D}" dt="2024-07-20T21:30:48.665" v="707" actId="22"/>
        <pc:sldMkLst>
          <pc:docMk/>
          <pc:sldMk cId="869618771" sldId="582"/>
        </pc:sldMkLst>
        <pc:spChg chg="mod">
          <ac:chgData name="Henry Chen" userId="eea55edf-9d0e-4c54-9fc8-ec86869da3f7" providerId="ADAL" clId="{5256E33C-5494-4F52-8B64-DBA28B29C34D}" dt="2024-07-20T21:30:08.098" v="706" actId="6549"/>
          <ac:spMkLst>
            <pc:docMk/>
            <pc:sldMk cId="869618771" sldId="582"/>
            <ac:spMk id="40963" creationId="{8325DD26-71F0-4F8F-A46B-8F68A3F0591A}"/>
          </ac:spMkLst>
        </pc:spChg>
        <pc:picChg chg="add">
          <ac:chgData name="Henry Chen" userId="eea55edf-9d0e-4c54-9fc8-ec86869da3f7" providerId="ADAL" clId="{5256E33C-5494-4F52-8B64-DBA28B29C34D}" dt="2024-07-20T21:30:48.665" v="707" actId="22"/>
          <ac:picMkLst>
            <pc:docMk/>
            <pc:sldMk cId="869618771" sldId="582"/>
            <ac:picMk id="3" creationId="{3B8AEF08-7CEE-6A20-2D57-2EFFB9CDD5D7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1:31:46.565" v="715" actId="1076"/>
        <pc:sldMkLst>
          <pc:docMk/>
          <pc:sldMk cId="4288978072" sldId="583"/>
        </pc:sldMkLst>
        <pc:picChg chg="del">
          <ac:chgData name="Henry Chen" userId="eea55edf-9d0e-4c54-9fc8-ec86869da3f7" providerId="ADAL" clId="{5256E33C-5494-4F52-8B64-DBA28B29C34D}" dt="2024-07-20T21:30:56.022" v="709" actId="478"/>
          <ac:picMkLst>
            <pc:docMk/>
            <pc:sldMk cId="4288978072" sldId="583"/>
            <ac:picMk id="3" creationId="{3B8AEF08-7CEE-6A20-2D57-2EFFB9CDD5D7}"/>
          </ac:picMkLst>
        </pc:picChg>
        <pc:picChg chg="add mod">
          <ac:chgData name="Henry Chen" userId="eea55edf-9d0e-4c54-9fc8-ec86869da3f7" providerId="ADAL" clId="{5256E33C-5494-4F52-8B64-DBA28B29C34D}" dt="2024-07-20T21:31:42.054" v="714" actId="1076"/>
          <ac:picMkLst>
            <pc:docMk/>
            <pc:sldMk cId="4288978072" sldId="583"/>
            <ac:picMk id="4" creationId="{C0E99078-F7A6-A990-ED69-BAF863D18D4F}"/>
          </ac:picMkLst>
        </pc:picChg>
        <pc:picChg chg="add mod">
          <ac:chgData name="Henry Chen" userId="eea55edf-9d0e-4c54-9fc8-ec86869da3f7" providerId="ADAL" clId="{5256E33C-5494-4F52-8B64-DBA28B29C34D}" dt="2024-07-20T21:31:46.565" v="715" actId="1076"/>
          <ac:picMkLst>
            <pc:docMk/>
            <pc:sldMk cId="4288978072" sldId="583"/>
            <ac:picMk id="6" creationId="{877921A8-7A05-E473-EAFC-8FBF8F378921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1:32:22.130" v="723" actId="1076"/>
        <pc:sldMkLst>
          <pc:docMk/>
          <pc:sldMk cId="160654097" sldId="584"/>
        </pc:sldMkLst>
        <pc:picChg chg="add mod">
          <ac:chgData name="Henry Chen" userId="eea55edf-9d0e-4c54-9fc8-ec86869da3f7" providerId="ADAL" clId="{5256E33C-5494-4F52-8B64-DBA28B29C34D}" dt="2024-07-20T21:32:22.130" v="723" actId="1076"/>
          <ac:picMkLst>
            <pc:docMk/>
            <pc:sldMk cId="160654097" sldId="584"/>
            <ac:picMk id="3" creationId="{C424433B-AFF8-B6FB-AA0B-64126BD214FD}"/>
          </ac:picMkLst>
        </pc:picChg>
        <pc:picChg chg="del">
          <ac:chgData name="Henry Chen" userId="eea55edf-9d0e-4c54-9fc8-ec86869da3f7" providerId="ADAL" clId="{5256E33C-5494-4F52-8B64-DBA28B29C34D}" dt="2024-07-20T21:31:56.282" v="717" actId="478"/>
          <ac:picMkLst>
            <pc:docMk/>
            <pc:sldMk cId="160654097" sldId="584"/>
            <ac:picMk id="4" creationId="{C0E99078-F7A6-A990-ED69-BAF863D18D4F}"/>
          </ac:picMkLst>
        </pc:picChg>
        <pc:picChg chg="del">
          <ac:chgData name="Henry Chen" userId="eea55edf-9d0e-4c54-9fc8-ec86869da3f7" providerId="ADAL" clId="{5256E33C-5494-4F52-8B64-DBA28B29C34D}" dt="2024-07-20T21:31:57.085" v="718" actId="478"/>
          <ac:picMkLst>
            <pc:docMk/>
            <pc:sldMk cId="160654097" sldId="584"/>
            <ac:picMk id="6" creationId="{877921A8-7A05-E473-EAFC-8FBF8F378921}"/>
          </ac:picMkLst>
        </pc:picChg>
      </pc:sldChg>
      <pc:sldChg chg="addSp delSp modSp add mod">
        <pc:chgData name="Henry Chen" userId="eea55edf-9d0e-4c54-9fc8-ec86869da3f7" providerId="ADAL" clId="{5256E33C-5494-4F52-8B64-DBA28B29C34D}" dt="2024-07-20T21:32:54.240" v="729" actId="1076"/>
        <pc:sldMkLst>
          <pc:docMk/>
          <pc:sldMk cId="3268396303" sldId="585"/>
        </pc:sldMkLst>
        <pc:picChg chg="del">
          <ac:chgData name="Henry Chen" userId="eea55edf-9d0e-4c54-9fc8-ec86869da3f7" providerId="ADAL" clId="{5256E33C-5494-4F52-8B64-DBA28B29C34D}" dt="2024-07-20T21:32:28.601" v="725" actId="478"/>
          <ac:picMkLst>
            <pc:docMk/>
            <pc:sldMk cId="3268396303" sldId="585"/>
            <ac:picMk id="3" creationId="{C424433B-AFF8-B6FB-AA0B-64126BD214FD}"/>
          </ac:picMkLst>
        </pc:picChg>
        <pc:picChg chg="add mod">
          <ac:chgData name="Henry Chen" userId="eea55edf-9d0e-4c54-9fc8-ec86869da3f7" providerId="ADAL" clId="{5256E33C-5494-4F52-8B64-DBA28B29C34D}" dt="2024-07-20T21:32:43.011" v="727" actId="1076"/>
          <ac:picMkLst>
            <pc:docMk/>
            <pc:sldMk cId="3268396303" sldId="585"/>
            <ac:picMk id="4" creationId="{3D4EA022-F55A-7582-43BE-2A2BBC8B64F4}"/>
          </ac:picMkLst>
        </pc:picChg>
        <pc:picChg chg="add mod">
          <ac:chgData name="Henry Chen" userId="eea55edf-9d0e-4c54-9fc8-ec86869da3f7" providerId="ADAL" clId="{5256E33C-5494-4F52-8B64-DBA28B29C34D}" dt="2024-07-20T21:32:54.240" v="729" actId="1076"/>
          <ac:picMkLst>
            <pc:docMk/>
            <pc:sldMk cId="3268396303" sldId="585"/>
            <ac:picMk id="6" creationId="{2B9AEE3E-23F3-ADE3-1FC9-3317393A45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0ECDD4-8550-4791-8DF7-7846618243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BC688-001D-40EC-89ED-35ADAA81C7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03F92D7-C7DB-437A-806E-8C3EE2387A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401A532-EE1C-4E97-B284-261EEF028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65F96-CF9F-4BFD-AD4D-0DE2ED8D83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D31B9-34C7-49B2-8AA3-D4963605F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F30D01FB-2EB2-4E26-8A23-90D6ADABC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486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298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625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213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201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117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56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7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294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807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524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89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34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88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90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651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367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725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4905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150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194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662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98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7435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9935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1904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668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444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5671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123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629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9714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50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68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709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995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669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871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D01FB-2EB2-4E26-8A23-90D6ADABC10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63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84944-7D09-495A-8B5E-95DBA6EB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26D89-80FD-41BF-B319-7C5C371C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8221B-3659-4084-B124-0940CAD0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11295-80FA-4D96-9EFD-B5C80ACF4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10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B00FC-04F8-4978-85D9-E7307E122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0D8C-B0C3-4E32-968B-60985A3C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2CFE3-54B3-4933-9977-6E4C7AED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86662-410E-4D09-A7D8-E209B66BA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7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9E2CA-98DC-46E1-A9A9-185ECEE5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8C74C-937C-4704-919E-F53C61F5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F3E9F-919C-43F5-9D8D-70105DBF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D4C73-8422-4060-BFA3-60916CCFF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71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520B8-D909-436C-8CC5-6A43B035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9625C-3678-4A7C-9542-98587BC4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5E2CB-171A-48A5-8732-85F30FA0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D92D3-7579-4B2D-A398-B771D73A9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48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83413-4112-4E00-8996-7453A8A2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32D6D-30BF-4C1E-9FCB-D5661E2E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2246B-E2B6-4ED3-BDE1-860B1700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54104-3FB2-4CBC-8760-3D46DB4B9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52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89ABD-E2DA-414D-8B0F-0C182403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67192-36CB-4E02-AD36-CF3CFB4C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2090E-E4C3-4F86-8DF3-087D6FCA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EC01B-47E2-4CDA-88C2-94F4C3C40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6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93228A-58B6-46DE-95C4-9EAABA5D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12005B-5898-480C-9E6D-F998A91D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20EE1-9ED0-436D-9C1B-E4589991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F4BD6-6797-4952-B4DD-3804B0F62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461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423B43-520D-47A4-A7B4-697B7FB8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09D32C-1C8E-4C99-9500-5F7BEFE4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3A52EA-6987-464E-81AD-E463D3A7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EE9C8-A02A-4F44-A6A6-7D97D27E0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643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521DC0-F1BC-4090-B28C-7D59434D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857559-8613-4701-B47A-E4C25819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D73F02-1C71-41B1-A427-2069CE57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7CDE9-2129-4340-BEDC-0D5457F8C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445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971C2B-9923-4294-AF75-9ACC7C2C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AAC782-16F2-46FF-8443-F894482F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F7EA36-2D9D-452A-907C-8088A995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53AC3-DC65-42AB-855B-55F2D504E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89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949739-D444-4B9A-BA51-6E36934A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DD5204-A4FA-4D96-8F40-38510919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4B64B9-7234-44DA-BFC5-889BE056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453B5-BDB2-4BD2-8F6A-70418AA65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BC630-D056-491A-89EB-339ECE75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43280-48B6-48B8-BC12-E75F63F8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E2EE6-55FB-47CC-86F2-EF60419B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36850-48F1-48CE-B263-7443E6637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174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9AA5BE-480E-4064-A305-685366FF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C03774-AAFE-48B4-9813-D092415A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F524F7-7633-43EC-9257-8BC5B74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A4EF7-6837-471D-82C9-DEC374AD2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051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B97E1-4DFF-4EEC-A1EA-222B31A4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BB02-9BF6-4A8F-A54D-80AA7A18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E92B-A67E-44F5-8948-A607B18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1C296-6BA3-42D9-ACBA-5DD28792E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778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B373F-B7D8-491C-B987-95E5F10F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1F5A6-F695-4FAF-95B7-3FB51AD6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58CDD-4A66-4B6E-8B0E-1860D944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19F41-8570-4958-BD9F-EFABBD48A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55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2F4DE-9AC7-4CF4-89B5-7C5225F0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B4364-72CC-47FC-BC1E-1EB91FE5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7E56-680C-4662-82EA-10462F51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53C49-F0B8-4E95-B9AF-659122072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6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620D4F-A563-44DA-B265-4152142E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AFC656-241B-4F34-926C-2AB32917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F5AE88-DE6A-4E5F-B508-3E00EE9B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9FE7-883B-4AD3-A85F-1814FCE08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09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883645-95D6-4006-959E-FC69ABC2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DA3C45-F17A-4BE7-92CC-199171C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5877F2-2B1A-4BB5-B71A-6C0E0E1D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8F154-898D-46A1-AE43-71B9D6222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0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B2DD69-EBF9-42AD-AFFD-5850BE9A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A92F09-1E96-4850-B472-A63C54D8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BDE33F-0F3A-43EB-AF8D-D12350F8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185A6-60AF-4738-904E-05BD3DE3F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79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C0D01E-A1C4-4A92-B1D8-FAE6FAC5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9B1CC2-07DC-4C63-842F-3C1E2B78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73EEC3-817E-4E5E-98ED-E6887B09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47F83-1418-45CF-A7B3-BFD99AE7A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0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B0841C-05C4-464D-8C5A-3992EF4D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4D1B53-AC24-48A4-BA57-B9B4B664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A3F223-7A50-4687-82CD-A73A641A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2C0AD-9C5D-4000-92F8-2626E89D5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0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DE3E83-F346-441C-9581-CCAC249D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F2C926-389D-4F27-B29C-A0372826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ECD918-80F6-4042-B15D-199E4646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79795-749F-4779-8364-2F43A8F45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48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2FE4B66-6D07-4C55-8EDB-1FC40A62E4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E44BA4F-88DE-43F4-BA6E-251FFC8619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45D71-E36C-42F1-8687-4326ACE8C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96FB5-89A4-4B45-91F7-16EBC6175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47B3-AA93-4F9C-A88C-A9BBC5CF3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33677A61-6E98-4023-A74F-C8320EFAFE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7D44944-8A27-4F8B-BBE2-D4F68119E3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EA6F5D3-DE4A-4D3E-ABEA-6789618B83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E5367-9CC9-411E-909B-78D345A0D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0D5AA-D26E-430B-9A93-B0F6747F2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2EC1B-D30D-40E6-9CED-41E928BDD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8C2A3775-85BF-4C0C-952E-49383FF3A9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C809084-9C2C-467A-A7C9-91757704D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rgbClr val="FFFF00"/>
                </a:solidFill>
                <a:latin typeface="system-ui"/>
              </a:rPr>
              <a:t>生与死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3075" name="Date Placeholder 1">
            <a:extLst>
              <a:ext uri="{FF2B5EF4-FFF2-40B4-BE49-F238E27FC236}">
                <a16:creationId xmlns:a16="http://schemas.microsoft.com/office/drawing/2014/main" id="{88FC9108-3AC5-4E97-913B-2EDC8576A32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200">
              <a:solidFill>
                <a:srgbClr val="898989"/>
              </a:solidFill>
              <a:ea typeface="SimSun" panose="02010600030101010101" pitchFamily="2" charset="-122"/>
            </a:endParaRPr>
          </a:p>
        </p:txBody>
      </p:sp>
      <p:sp>
        <p:nvSpPr>
          <p:cNvPr id="3076" name="Footer Placeholder 2">
            <a:extLst>
              <a:ext uri="{FF2B5EF4-FFF2-40B4-BE49-F238E27FC236}">
                <a16:creationId xmlns:a16="http://schemas.microsoft.com/office/drawing/2014/main" id="{D1C7E77B-C916-4F16-9352-A5373F7F2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898989"/>
                </a:solidFill>
              </a:rPr>
              <a:t>仅供小组内共修使用，严禁对外传阅</a:t>
            </a:r>
            <a:endParaRPr lang="en-US" altLang="en-US" sz="1200">
              <a:solidFill>
                <a:srgbClr val="898989"/>
              </a:solidFill>
              <a:ea typeface="SimSun" panose="02010600030101010101" pitchFamily="2" charset="-122"/>
            </a:endParaRPr>
          </a:p>
        </p:txBody>
      </p:sp>
      <p:sp>
        <p:nvSpPr>
          <p:cNvPr id="3077" name="Slide Number Placeholder 3">
            <a:extLst>
              <a:ext uri="{FF2B5EF4-FFF2-40B4-BE49-F238E27FC236}">
                <a16:creationId xmlns:a16="http://schemas.microsoft.com/office/drawing/2014/main" id="{8119A24F-D40A-4D08-869E-93691D5F3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43B630D-0E25-42E2-8DA7-A992670281C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8" name="Content Placeholder 6">
            <a:extLst>
              <a:ext uri="{FF2B5EF4-FFF2-40B4-BE49-F238E27FC236}">
                <a16:creationId xmlns:a16="http://schemas.microsoft.com/office/drawing/2014/main" id="{1E3757C4-0824-4D0E-8726-3E68346E4E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8" y="1417638"/>
            <a:ext cx="8969375" cy="411321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死亡的第一阶段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临终中阴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深度睡眠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B11281-42C7-3DA5-4751-E27EEFBF4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42" y="2569917"/>
            <a:ext cx="57531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738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死亡的第一阶段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临终中阴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深度睡眠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478888-E8B2-7070-5341-602BBA184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096" y="1540852"/>
            <a:ext cx="45339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643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死亡的第一阶段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临终中阴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深度睡眠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658C08-552E-F948-01F6-A181C746E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906" y="1336064"/>
            <a:ext cx="45815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649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死亡的第一阶段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临终中阴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深度睡眠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1BF38-EB42-E02B-F1F9-404670986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2652712"/>
            <a:ext cx="57721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57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死亡的第一阶段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临终中阴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深度睡眠 （临死）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AD3CC-55B1-E77C-89D7-08DAEAD1E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65" y="1983031"/>
            <a:ext cx="4524375" cy="1362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FDCDA7-862C-B5A3-CB9E-3C643C4DB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965" y="3368675"/>
            <a:ext cx="5734050" cy="2466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230B6E-C5D4-5E7F-F129-CB7A169DA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65" y="5890360"/>
            <a:ext cx="45339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090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死亡的第一阶段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临终中阴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深度睡眠 （临死）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D7F15-3F6F-3DF8-A8F3-81D615EF1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095" y="1981566"/>
            <a:ext cx="45434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994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死亡的第一阶段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临终中阴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深度睡眠 （昏迷</a:t>
            </a:r>
            <a:r>
              <a:rPr lang="zh-CN" altLang="en-US" dirty="0">
                <a:solidFill>
                  <a:schemeClr val="bg1"/>
                </a:solidFill>
                <a:latin typeface="PingFangSC-Regular"/>
              </a:rPr>
              <a:t>）</a:t>
            </a:r>
            <a:endParaRPr lang="en-US" altLang="zh-CN" dirty="0">
              <a:solidFill>
                <a:schemeClr val="bg1"/>
              </a:solidFill>
              <a:latin typeface="PingFangSC-Regular"/>
            </a:endParaRPr>
          </a:p>
          <a:p>
            <a:pPr lvl="3"/>
            <a:r>
              <a:rPr lang="zh-CN" altLang="en-US" b="0" i="0" u="none" strike="noStrike" baseline="0" dirty="0">
                <a:solidFill>
                  <a:schemeClr val="bg1"/>
                </a:solidFill>
                <a:latin typeface="PingFangSC-Regular"/>
              </a:rPr>
              <a:t>末那识与阿赖耶识仍然存在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8298D-E862-B333-B079-D18629A07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835" y="3115774"/>
            <a:ext cx="46767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399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死亡的第二阶段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-- 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法性中阴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做梦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6C6B5-42B5-F886-4171-812714A74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17" y="1730985"/>
            <a:ext cx="77057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393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死亡的第二阶段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-- 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法性中阴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做梦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425C5-9D87-3D14-C297-A0ED8044C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04" y="1560512"/>
            <a:ext cx="7572375" cy="695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275EF-F231-E588-0717-2F54D850C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04" y="2384730"/>
            <a:ext cx="57150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021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死亡的第二阶段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-- 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法性中阴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做梦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425C5-9D87-3D14-C297-A0ED8044C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04" y="1560512"/>
            <a:ext cx="7572375" cy="695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9343C5-2534-2F7F-7741-140118F9E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04" y="2378869"/>
            <a:ext cx="4524375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24C95F-AEED-E2E4-6CC1-50244E93D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04" y="4207669"/>
            <a:ext cx="57435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248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D4DD03-9868-1FD2-1E1B-D5C6EAFEB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092" y="-6194"/>
            <a:ext cx="4941277" cy="6881612"/>
          </a:xfrm>
        </p:spPr>
      </p:pic>
    </p:spTree>
    <p:extLst>
      <p:ext uri="{BB962C8B-B14F-4D97-AF65-F5344CB8AC3E}">
        <p14:creationId xmlns:p14="http://schemas.microsoft.com/office/powerpoint/2010/main" val="224258630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死亡的第二阶段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-- 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法性中阴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做梦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425C5-9D87-3D14-C297-A0ED8044C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04" y="1560512"/>
            <a:ext cx="7572375" cy="695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4C5E45-E898-F6D9-6946-222DCEC86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04" y="2319337"/>
            <a:ext cx="4514850" cy="2219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A714F5-D4CC-2633-D820-A7BBE8D92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79" y="4700221"/>
            <a:ext cx="44862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2888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死亡的第二阶段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-- 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法性中阴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做梦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425C5-9D87-3D14-C297-A0ED8044C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04" y="1560512"/>
            <a:ext cx="7572375" cy="695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101580-BD9B-EB7F-FE09-DA52B1BA0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04" y="2428875"/>
            <a:ext cx="44672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840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死亡的第二阶段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-- 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法性中阴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做梦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425C5-9D87-3D14-C297-A0ED8044C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04" y="1560512"/>
            <a:ext cx="7572375" cy="695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F24C50-1CA2-72B0-008E-A8B4E7B20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04" y="2472836"/>
            <a:ext cx="45815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706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死亡的第二阶段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-- 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法性中阴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做梦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B1954-6479-BCD4-4073-03C0F8DD2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2157412"/>
            <a:ext cx="76485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4211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死亡的第三个阶段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有中阴（轮回）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梦中醒来（投生中阴？）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6D400-FA05-3C14-6818-1919CE08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04" y="2011606"/>
            <a:ext cx="7581900" cy="1076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17302-0A6A-7D82-7366-50BF83414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04" y="3195271"/>
            <a:ext cx="55626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6406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死亡的第三个阶段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有中阴（轮回）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梦中醒来（投生中阴？）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51D5F-DCE4-272A-3637-861D8BFF8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41" y="2074618"/>
            <a:ext cx="5610225" cy="1952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C2E28A-958C-205A-12F3-3EA27797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41" y="4027243"/>
            <a:ext cx="45529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7027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死亡的第三个阶段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有中阴（轮回）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梦中醒来（投生中阴？）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1CA94-722C-6F2C-ED8F-B799E2D90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2100262"/>
            <a:ext cx="75247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7155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死亡的第三个阶段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有中阴（轮回）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梦中醒来（投生中阴？）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4C033F-79F3-15EC-6EA1-536FE43DC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913" y="2150818"/>
            <a:ext cx="56578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3566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死亡的第三个阶段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有中阴（轮回）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梦中醒来（投生中阴？）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3696F-1250-7FA0-BB08-71DBD3F19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085" y="1933887"/>
            <a:ext cx="4342668" cy="49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6429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死亡的第三个阶段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有中阴（轮回）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梦中醒来（投生中阴？）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F2531-FF64-90D1-67A3-B058FF2E2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96" y="2024795"/>
            <a:ext cx="57531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743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sz="60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依法不依人</a:t>
            </a:r>
          </a:p>
          <a:p>
            <a:pPr lvl="1"/>
            <a:r>
              <a:rPr lang="zh-CN" altLang="en-US" sz="60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依义不依语</a:t>
            </a:r>
          </a:p>
          <a:p>
            <a:pPr lvl="1"/>
            <a:r>
              <a:rPr lang="zh-CN" altLang="en-US" sz="60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依智不依识</a:t>
            </a:r>
          </a:p>
          <a:p>
            <a:pPr lvl="1"/>
            <a:r>
              <a:rPr lang="zh-CN" altLang="en-US" sz="60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依了义，不依不了义</a:t>
            </a:r>
            <a:endParaRPr lang="en-US" altLang="zh-CN" sz="60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467655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死亡的第三个阶段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有中阴（轮回）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梦中醒来（投生中阴？）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62DB2-0DF5-8AB3-E141-D59FCD37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972" y="2162175"/>
            <a:ext cx="44672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943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死亡的第三个阶段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有中阴（轮回）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梦中醒来（投生中阴？）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1197D-437B-B7D8-C65B-D9B265092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06" y="2309812"/>
            <a:ext cx="58007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336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密宗面对死亡的要点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767853-D0FD-1A63-62DF-8C30768E6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" y="2781300"/>
            <a:ext cx="87344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9823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密宗面对死亡的要点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F17F9-FC76-B513-79A2-42E04D6BC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46" y="1517891"/>
            <a:ext cx="8015654" cy="524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527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密宗面对死亡的要点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2903D-8D79-90B8-914B-C76DCDE73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2762250"/>
            <a:ext cx="75533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6312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密宗面对死亡的要点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52903D-8D79-90B8-914B-C76DCDE73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2762250"/>
            <a:ext cx="75533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9030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中阴的训练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0153D8-A87C-8CDE-8E28-C688B525C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2981325"/>
            <a:ext cx="86582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8891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助念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AEF08-7CEE-6A20-2D57-2EFFB9CDD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" y="2376487"/>
            <a:ext cx="87534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1877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助念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99078-F7A6-A990-ED69-BAF863D18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60" y="1504218"/>
            <a:ext cx="7715250" cy="3181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7921A8-7A05-E473-EAFC-8FBF8F378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261" y="4612543"/>
            <a:ext cx="56673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7807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助念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4433B-AFF8-B6FB-AA0B-64126BD21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607" y="1114188"/>
            <a:ext cx="4288081" cy="578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40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正确面对生死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死亡的三个阶段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临终中阴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深度睡眠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法性中阴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做梦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有中阴（轮回）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梦中醒来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密宗面对死亡的要点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中阴的训练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助念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687722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助念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4EA022-F55A-7582-43BE-2A2BBC8B6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58" y="1908175"/>
            <a:ext cx="5743575" cy="179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9AEE3E-23F3-ADE3-1FC9-3317393A4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958" y="3960812"/>
            <a:ext cx="45720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9630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+mn-ea"/>
              </a:rPr>
              <a:t>六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种中阴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此生中阴、</a:t>
            </a:r>
            <a:endParaRPr lang="en-US" altLang="zh-CN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2"/>
            <a:r>
              <a:rPr lang="zh-CN" alt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睡梦中阴、</a:t>
            </a:r>
            <a:endParaRPr lang="en-US" altLang="zh-CN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2"/>
            <a:r>
              <a:rPr lang="zh-CN" alt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禅定中阴、</a:t>
            </a:r>
            <a:endParaRPr lang="en-US" altLang="zh-CN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2"/>
            <a:r>
              <a:rPr lang="zh-CN" alt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临终中阴、（略讲）</a:t>
            </a:r>
            <a:endParaRPr lang="en-US" altLang="zh-CN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2"/>
            <a:r>
              <a:rPr lang="zh-CN" alt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法性中阴（略讲）</a:t>
            </a:r>
            <a:endParaRPr lang="en-US" altLang="zh-CN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2"/>
            <a:r>
              <a:rPr lang="zh-CN" alt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投生中阴（重点）</a:t>
            </a:r>
            <a:endParaRPr lang="en-US" altLang="zh-CN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92505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正确面对生死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5274F-C4A0-1FCB-B57A-6169B86F3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2138362"/>
            <a:ext cx="87153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036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正确面对生死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B82CB-2AAD-41D6-5A7B-65E9C2349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1633537"/>
            <a:ext cx="75914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617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正确面对生死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91737-F14B-E83A-0966-517B5CF12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242" y="1755531"/>
            <a:ext cx="56673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050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  <a:latin typeface="Arimo"/>
              </a:rPr>
              <a:t>生与死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死亡的第一阶段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lvl="2"/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临终中阴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/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深度睡眠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86FCA5-FB52-F523-1D37-EB9E3784C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2509837"/>
            <a:ext cx="76009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37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547AABC637B4FA1640CE615A86C9A" ma:contentTypeVersion="20" ma:contentTypeDescription="Create a new document." ma:contentTypeScope="" ma:versionID="7bf39be904bd2e3afacf6114dd62a431">
  <xsd:schema xmlns:xsd="http://www.w3.org/2001/XMLSchema" xmlns:xs="http://www.w3.org/2001/XMLSchema" xmlns:p="http://schemas.microsoft.com/office/2006/metadata/properties" xmlns:ns1="http://schemas.microsoft.com/sharepoint/v3" xmlns:ns3="020d01c4-fc07-4183-a8df-06670c449349" xmlns:ns4="16537e4f-4e34-4878-b050-f1a49e47c64b" targetNamespace="http://schemas.microsoft.com/office/2006/metadata/properties" ma:root="true" ma:fieldsID="2aae927ea29dd92d5ea1979cfaa7cf38" ns1:_="" ns3:_="" ns4:_="">
    <xsd:import namespace="http://schemas.microsoft.com/sharepoint/v3"/>
    <xsd:import namespace="020d01c4-fc07-4183-a8df-06670c449349"/>
    <xsd:import namespace="16537e4f-4e34-4878-b050-f1a49e47c64b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d01c4-fc07-4183-a8df-06670c449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37e4f-4e34-4878-b050-f1a49e47c64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020d01c4-fc07-4183-a8df-06670c449349" xsi:nil="true"/>
  </documentManagement>
</p:properties>
</file>

<file path=customXml/itemProps1.xml><?xml version="1.0" encoding="utf-8"?>
<ds:datastoreItem xmlns:ds="http://schemas.openxmlformats.org/officeDocument/2006/customXml" ds:itemID="{62A4E952-37DC-4D01-981B-BD08968E20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24B88C-30DF-41EC-8506-492D77834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20d01c4-fc07-4183-a8df-06670c449349"/>
    <ds:schemaRef ds:uri="16537e4f-4e34-4878-b050-f1a49e47c6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BCB26C-D5FE-4562-BD82-22F65A7E9807}">
  <ds:schemaRefs>
    <ds:schemaRef ds:uri="http://schemas.microsoft.com/sharepoint/v3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16537e4f-4e34-4878-b050-f1a49e47c64b"/>
    <ds:schemaRef ds:uri="020d01c4-fc07-4183-a8df-06670c44934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10537</TotalTime>
  <Pages>0</Pages>
  <Words>837</Words>
  <Characters>0</Characters>
  <Application>Microsoft Office PowerPoint</Application>
  <DocSecurity>0</DocSecurity>
  <PresentationFormat>On-screen Show (4:3)</PresentationFormat>
  <Lines>0</Lines>
  <Paragraphs>150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Arimo</vt:lpstr>
      <vt:lpstr>PingFangSC-Regular</vt:lpstr>
      <vt:lpstr>SimSun</vt:lpstr>
      <vt:lpstr>system-ui</vt:lpstr>
      <vt:lpstr>Arial</vt:lpstr>
      <vt:lpstr>Calibri</vt:lpstr>
      <vt:lpstr>Office Theme</vt:lpstr>
      <vt:lpstr>1_Office Theme</vt:lpstr>
      <vt:lpstr>生与死</vt:lpstr>
      <vt:lpstr>PowerPoint Presentation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  <vt:lpstr>生与死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Chen</dc:creator>
  <cp:lastModifiedBy>Henry Chen</cp:lastModifiedBy>
  <cp:revision>501</cp:revision>
  <dcterms:created xsi:type="dcterms:W3CDTF">2017-03-28T04:55:03Z</dcterms:created>
  <dcterms:modified xsi:type="dcterms:W3CDTF">2024-07-20T21:43:18Z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1033-10.2.0.5871</vt:lpwstr>
  </property>
  <property fmtid="{D5CDD505-2E9C-101B-9397-08002B2CF9AE}" pid="3" name="ContentTypeId">
    <vt:lpwstr>0x0101002FA547AABC637B4FA1640CE615A86C9A</vt:lpwstr>
  </property>
</Properties>
</file>